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</p:sldIdLst>
  <p:sldSz cx="10691813" cy="7559675"/>
  <p:notesSz cx="6858000" cy="9144000"/>
  <p:defaultTextStyle>
    <a:defPPr>
      <a:defRPr lang="en-US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471"/>
    <a:srgbClr val="FF7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8" autoAdjust="0"/>
    <p:restoredTop sz="96327" autoAdjust="0"/>
  </p:normalViewPr>
  <p:slideViewPr>
    <p:cSldViewPr snapToGrid="0">
      <p:cViewPr varScale="1">
        <p:scale>
          <a:sx n="96" d="100"/>
          <a:sy n="96" d="100"/>
        </p:scale>
        <p:origin x="15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682FF-5F6F-4505-AD15-88715505F935}" type="datetimeFigureOut">
              <a:rPr lang="en-AU" smtClean="0"/>
              <a:t>5/03/2023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892EC-9766-470C-877C-576347F27F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0956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892EC-9766-470C-877C-576347F27F96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7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892EC-9766-470C-877C-576347F27F96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4936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7ACF17-D1C5-4686-9157-F4B8758F4619}"/>
              </a:ext>
            </a:extLst>
          </p:cNvPr>
          <p:cNvSpPr/>
          <p:nvPr userDrawn="1"/>
        </p:nvSpPr>
        <p:spPr>
          <a:xfrm>
            <a:off x="-1" y="0"/>
            <a:ext cx="10691813" cy="7559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113A054-12CB-4197-89CB-FBA21D5F8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1109" y="3167413"/>
            <a:ext cx="3780000" cy="108000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400" b="0">
                <a:solidFill>
                  <a:schemeClr val="tx2"/>
                </a:solidFill>
              </a:defRPr>
            </a:lvl1pPr>
            <a:lvl2pPr marL="0" indent="0" algn="l">
              <a:lnSpc>
                <a:spcPts val="2400"/>
              </a:lnSpc>
              <a:buNone/>
              <a:defRPr sz="2400" b="0">
                <a:solidFill>
                  <a:schemeClr val="tx2"/>
                </a:solidFill>
              </a:defRPr>
            </a:lvl2pPr>
            <a:lvl3pPr marL="0" indent="0" algn="l">
              <a:lnSpc>
                <a:spcPts val="2400"/>
              </a:lnSpc>
              <a:buNone/>
              <a:defRPr sz="2400" b="0">
                <a:solidFill>
                  <a:schemeClr val="tx2"/>
                </a:solidFill>
              </a:defRPr>
            </a:lvl3pPr>
            <a:lvl4pPr marL="0" indent="0" algn="l">
              <a:lnSpc>
                <a:spcPts val="2400"/>
              </a:lnSpc>
              <a:buNone/>
              <a:defRPr sz="2400" b="0">
                <a:solidFill>
                  <a:schemeClr val="tx2"/>
                </a:solidFill>
              </a:defRPr>
            </a:lvl4pPr>
            <a:lvl5pPr marL="0" indent="0" algn="l">
              <a:lnSpc>
                <a:spcPts val="2400"/>
              </a:lnSpc>
              <a:buNone/>
              <a:defRPr sz="2400" b="0">
                <a:solidFill>
                  <a:schemeClr val="tx2"/>
                </a:solidFill>
              </a:defRPr>
            </a:lvl5pPr>
            <a:lvl6pPr marL="0" indent="0" algn="l">
              <a:lnSpc>
                <a:spcPts val="2400"/>
              </a:lnSpc>
              <a:buNone/>
              <a:defRPr sz="2400" b="0">
                <a:solidFill>
                  <a:schemeClr val="tx2"/>
                </a:solidFill>
              </a:defRPr>
            </a:lvl6pPr>
            <a:lvl7pPr marL="0" indent="0" algn="l">
              <a:lnSpc>
                <a:spcPts val="2400"/>
              </a:lnSpc>
              <a:buNone/>
              <a:defRPr sz="2400" b="0">
                <a:solidFill>
                  <a:schemeClr val="tx2"/>
                </a:solidFill>
              </a:defRPr>
            </a:lvl7pPr>
            <a:lvl8pPr marL="0" indent="0" algn="l">
              <a:lnSpc>
                <a:spcPts val="2400"/>
              </a:lnSpc>
              <a:buNone/>
              <a:defRPr sz="2400" b="0">
                <a:solidFill>
                  <a:schemeClr val="tx2"/>
                </a:solidFill>
              </a:defRPr>
            </a:lvl8pPr>
            <a:lvl9pPr marL="0" indent="0" algn="l">
              <a:lnSpc>
                <a:spcPts val="2400"/>
              </a:lnSpc>
              <a:buNone/>
              <a:defRPr sz="2400" b="0">
                <a:solidFill>
                  <a:schemeClr val="tx2"/>
                </a:solidFill>
              </a:defRPr>
            </a:lvl9pPr>
          </a:lstStyle>
          <a:p>
            <a:r>
              <a:rPr lang="en-AU" dirty="0"/>
              <a:t>Subtitle or presenters name and date</a:t>
            </a:r>
            <a:endParaRPr lang="en-GB" dirty="0"/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6894AC-A6FF-4C78-BD1B-BD484004B4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1109" y="1157471"/>
            <a:ext cx="3780000" cy="1800000"/>
          </a:xfrm>
        </p:spPr>
        <p:txBody>
          <a:bodyPr anchor="b"/>
          <a:lstStyle>
            <a:lvl1pPr>
              <a:lnSpc>
                <a:spcPts val="47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8412C4-7672-0A90-10FA-9179240D06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08" y="6228854"/>
            <a:ext cx="3623391" cy="6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38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CBD0-62C7-42BC-AC88-64C870AB9C2B}" type="datetime1">
              <a:rPr lang="en-GB" smtClean="0"/>
              <a:t>05/03/2023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Title: To edit, go to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D32D0F11-0710-48E9-ABA6-447F751F708F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434116" y="1696066"/>
            <a:ext cx="9828000" cy="5112000"/>
          </a:xfrm>
          <a:blipFill>
            <a:blip r:embed="rId2"/>
            <a:stretch>
              <a:fillRect/>
            </a:stretch>
          </a:blipFill>
        </p:spPr>
        <p:txBody>
          <a:bodyPr tIns="144000" anchor="t"/>
          <a:lstStyle>
            <a:lvl1pPr algn="ctr">
              <a:defRPr sz="1540" b="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Click on the icon to insert table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56505EE-A965-44CE-9BD1-BD9E1179DF6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119" y="1043436"/>
            <a:ext cx="9827998" cy="57600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2pPr>
            <a:lvl3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3pPr>
            <a:lvl4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4pPr>
            <a:lvl5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5pPr>
            <a:lvl6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6pPr>
            <a:lvl7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7pPr>
            <a:lvl8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8pPr>
            <a:lvl9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9pPr>
          </a:lstStyle>
          <a:p>
            <a:r>
              <a:rPr lang="en-AU" dirty="0"/>
              <a:t>Click to add subheading</a:t>
            </a:r>
            <a:endParaRPr lang="en-GB" dirty="0"/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93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Team Memb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24A1-8F9D-4903-8812-93F009B608FC}" type="datetime1">
              <a:rPr lang="en-GB" smtClean="0"/>
              <a:t>05/03/2023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Title: To edit, go to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2D674486-9F3A-447E-AAC0-98D93061EC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4117" y="1769808"/>
            <a:ext cx="1746000" cy="1746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AC0B84C-6924-476E-A514-FF0A2F83C0C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6938" y="1769808"/>
            <a:ext cx="1746000" cy="1746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1F2FD932-1F9E-4937-BB4B-9E1B481C4C8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997" y="1769808"/>
            <a:ext cx="1746000" cy="1746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430F9274-6AA1-4C31-A8DF-45274262A8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965057" y="1769808"/>
            <a:ext cx="1746000" cy="1746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88B9ACD-6F2B-4C8D-BCA4-5E8F20AE8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117" y="3743543"/>
            <a:ext cx="1746000" cy="432000"/>
          </a:xfrm>
          <a:noFill/>
        </p:spPr>
        <p:txBody>
          <a:bodyPr/>
          <a:lstStyle>
            <a:lvl1pPr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 b="0">
                <a:solidFill>
                  <a:schemeClr val="tx2"/>
                </a:solidFill>
              </a:defRPr>
            </a:lvl4pPr>
            <a:lvl5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8pPr>
            <a:lvl9pPr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team member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7F23F2C4-419F-4BAA-885B-8095F8A062B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34117" y="4456192"/>
            <a:ext cx="1746000" cy="1746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D0B8FF0F-63AE-4563-A338-CE882493D0F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026938" y="4456192"/>
            <a:ext cx="1746000" cy="1746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EFD8824F-661D-4089-AAEF-73B77D51B40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495997" y="4456192"/>
            <a:ext cx="1746000" cy="1746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7C960E96-B103-4DAC-BE9D-F2A75EA4957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965057" y="4456192"/>
            <a:ext cx="1746000" cy="1746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97A0D99-4A92-47E1-9941-5C7285A2390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965057" y="3743543"/>
            <a:ext cx="1746000" cy="432000"/>
          </a:xfrm>
          <a:noFill/>
        </p:spPr>
        <p:txBody>
          <a:bodyPr/>
          <a:lstStyle>
            <a:lvl1pPr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 b="0">
                <a:solidFill>
                  <a:schemeClr val="tx2"/>
                </a:solidFill>
              </a:defRPr>
            </a:lvl4pPr>
            <a:lvl5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8pPr>
            <a:lvl9pPr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team member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88265CCD-EA10-4C3C-BC93-95E979DDBE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495997" y="3743543"/>
            <a:ext cx="1746000" cy="432000"/>
          </a:xfrm>
          <a:noFill/>
        </p:spPr>
        <p:txBody>
          <a:bodyPr/>
          <a:lstStyle>
            <a:lvl1pPr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 b="0">
                <a:solidFill>
                  <a:schemeClr val="tx2"/>
                </a:solidFill>
              </a:defRPr>
            </a:lvl4pPr>
            <a:lvl5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8pPr>
            <a:lvl9pPr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team member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B56B6CE7-FC54-472A-9692-9FCFF31F70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26938" y="3743543"/>
            <a:ext cx="1746000" cy="432000"/>
          </a:xfrm>
          <a:noFill/>
        </p:spPr>
        <p:txBody>
          <a:bodyPr/>
          <a:lstStyle>
            <a:lvl1pPr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 b="0">
                <a:solidFill>
                  <a:schemeClr val="tx2"/>
                </a:solidFill>
              </a:defRPr>
            </a:lvl4pPr>
            <a:lvl5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8pPr>
            <a:lvl9pPr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team member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D54BF042-CE1E-4172-804A-EF39882C7C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4117" y="6404689"/>
            <a:ext cx="1746000" cy="432000"/>
          </a:xfrm>
          <a:noFill/>
        </p:spPr>
        <p:txBody>
          <a:bodyPr/>
          <a:lstStyle>
            <a:lvl1pPr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 b="0">
                <a:solidFill>
                  <a:schemeClr val="tx2"/>
                </a:solidFill>
              </a:defRPr>
            </a:lvl4pPr>
            <a:lvl5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8pPr>
            <a:lvl9pPr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team member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F83E9051-2A1A-446B-8D3F-85793BF5013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5057" y="6404689"/>
            <a:ext cx="1746000" cy="432000"/>
          </a:xfrm>
          <a:noFill/>
        </p:spPr>
        <p:txBody>
          <a:bodyPr/>
          <a:lstStyle>
            <a:lvl1pPr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 b="0">
                <a:solidFill>
                  <a:schemeClr val="tx2"/>
                </a:solidFill>
              </a:defRPr>
            </a:lvl4pPr>
            <a:lvl5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8pPr>
            <a:lvl9pPr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team member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6794164-C9AC-46A8-86CC-46C793BB5C5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95997" y="6404689"/>
            <a:ext cx="1746000" cy="432000"/>
          </a:xfrm>
          <a:noFill/>
        </p:spPr>
        <p:txBody>
          <a:bodyPr/>
          <a:lstStyle>
            <a:lvl1pPr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 b="0">
                <a:solidFill>
                  <a:schemeClr val="tx2"/>
                </a:solidFill>
              </a:defRPr>
            </a:lvl4pPr>
            <a:lvl5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8pPr>
            <a:lvl9pPr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team member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F32F09BE-5C8F-4FBC-A3EA-EA88E0E2AAF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026938" y="6404689"/>
            <a:ext cx="1746000" cy="432000"/>
          </a:xfrm>
          <a:noFill/>
        </p:spPr>
        <p:txBody>
          <a:bodyPr/>
          <a:lstStyle>
            <a:lvl1pPr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 b="0">
                <a:solidFill>
                  <a:schemeClr val="tx2"/>
                </a:solidFill>
              </a:defRPr>
            </a:lvl4pPr>
            <a:lvl5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8pPr>
            <a:lvl9pPr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team member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DBF4270B-FD11-4570-86AD-8E32CBA808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119" y="1043436"/>
            <a:ext cx="9827998" cy="57600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2pPr>
            <a:lvl3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3pPr>
            <a:lvl4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4pPr>
            <a:lvl5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5pPr>
            <a:lvl6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6pPr>
            <a:lvl7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7pPr>
            <a:lvl8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8pPr>
            <a:lvl9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9pPr>
          </a:lstStyle>
          <a:p>
            <a:r>
              <a:rPr lang="en-AU" dirty="0"/>
              <a:t>Click to add subheading</a:t>
            </a:r>
            <a:endParaRPr lang="en-GB" dirty="0"/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506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n Team Memb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660A-D058-439F-B90B-3FBA6B13CD10}" type="datetime1">
              <a:rPr lang="en-GB" smtClean="0"/>
              <a:t>05/03/2023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Title: To edit, go to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2D674486-9F3A-447E-AAC0-98D93061EC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4117" y="1769808"/>
            <a:ext cx="1746000" cy="1746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AC0B84C-6924-476E-A514-FF0A2F83C0C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95617" y="1769808"/>
            <a:ext cx="1746000" cy="1746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1F2FD932-1F9E-4937-BB4B-9E1B481C4C8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75117" y="1769808"/>
            <a:ext cx="1746000" cy="1746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430F9274-6AA1-4C31-A8DF-45274262A8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54617" y="1769808"/>
            <a:ext cx="1746000" cy="1746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7F23F2C4-419F-4BAA-885B-8095F8A062B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34117" y="4456192"/>
            <a:ext cx="1746000" cy="1746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D0B8FF0F-63AE-4563-A338-CE882493D0F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495617" y="4456192"/>
            <a:ext cx="1746000" cy="1746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EFD8824F-661D-4089-AAEF-73B77D51B40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475117" y="4456192"/>
            <a:ext cx="1746000" cy="1746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7C960E96-B103-4DAC-BE9D-F2A75EA4957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454617" y="4456192"/>
            <a:ext cx="1746000" cy="1746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1FB1E44B-3002-4472-9D43-CBC97335E7C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516117" y="1769808"/>
            <a:ext cx="1746000" cy="1746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DBA47C50-0276-4390-8C5B-E33EBA6445F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516117" y="4456192"/>
            <a:ext cx="1746000" cy="1746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CDD491B7-C678-46B7-8B29-401FE67A7E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117" y="3743543"/>
            <a:ext cx="1746000" cy="432000"/>
          </a:xfrm>
          <a:noFill/>
        </p:spPr>
        <p:txBody>
          <a:bodyPr/>
          <a:lstStyle>
            <a:lvl1pPr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 b="0">
                <a:solidFill>
                  <a:schemeClr val="tx2"/>
                </a:solidFill>
              </a:defRPr>
            </a:lvl4pPr>
            <a:lvl5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8pPr>
            <a:lvl9pPr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team member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55D1AC03-7077-4A0D-B2CE-EC4D2BA1B2C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454617" y="3743543"/>
            <a:ext cx="1746000" cy="432000"/>
          </a:xfrm>
          <a:noFill/>
        </p:spPr>
        <p:txBody>
          <a:bodyPr/>
          <a:lstStyle>
            <a:lvl1pPr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 b="0">
                <a:solidFill>
                  <a:schemeClr val="tx2"/>
                </a:solidFill>
              </a:defRPr>
            </a:lvl4pPr>
            <a:lvl5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8pPr>
            <a:lvl9pPr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team member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422743E9-32C0-43C4-9DD2-E4D389E60D6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75117" y="3743543"/>
            <a:ext cx="1746000" cy="432000"/>
          </a:xfrm>
          <a:noFill/>
        </p:spPr>
        <p:txBody>
          <a:bodyPr/>
          <a:lstStyle>
            <a:lvl1pPr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 b="0">
                <a:solidFill>
                  <a:schemeClr val="tx2"/>
                </a:solidFill>
              </a:defRPr>
            </a:lvl4pPr>
            <a:lvl5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8pPr>
            <a:lvl9pPr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team member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2FB45B2D-F5CA-4443-937D-F3E958DD6EA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95617" y="3743543"/>
            <a:ext cx="1746000" cy="432000"/>
          </a:xfrm>
          <a:noFill/>
        </p:spPr>
        <p:txBody>
          <a:bodyPr/>
          <a:lstStyle>
            <a:lvl1pPr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 b="0">
                <a:solidFill>
                  <a:schemeClr val="tx2"/>
                </a:solidFill>
              </a:defRPr>
            </a:lvl4pPr>
            <a:lvl5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8pPr>
            <a:lvl9pPr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team member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3B463E0A-D26F-4475-AD32-F4800FDE60E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16117" y="3743543"/>
            <a:ext cx="1746000" cy="432000"/>
          </a:xfrm>
          <a:noFill/>
        </p:spPr>
        <p:txBody>
          <a:bodyPr/>
          <a:lstStyle>
            <a:lvl1pPr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 b="0">
                <a:solidFill>
                  <a:schemeClr val="tx2"/>
                </a:solidFill>
              </a:defRPr>
            </a:lvl4pPr>
            <a:lvl5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8pPr>
            <a:lvl9pPr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team member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07F8129D-68FA-4625-8791-FCD6F7AB0A2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4117" y="6409114"/>
            <a:ext cx="1746000" cy="432000"/>
          </a:xfrm>
          <a:noFill/>
        </p:spPr>
        <p:txBody>
          <a:bodyPr/>
          <a:lstStyle>
            <a:lvl1pPr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 b="0">
                <a:solidFill>
                  <a:schemeClr val="tx2"/>
                </a:solidFill>
              </a:defRPr>
            </a:lvl4pPr>
            <a:lvl5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8pPr>
            <a:lvl9pPr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team member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4136CEA0-597C-452E-AEF2-4EC33EE3498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454617" y="6409114"/>
            <a:ext cx="1746000" cy="432000"/>
          </a:xfrm>
          <a:noFill/>
        </p:spPr>
        <p:txBody>
          <a:bodyPr/>
          <a:lstStyle>
            <a:lvl1pPr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 b="0">
                <a:solidFill>
                  <a:schemeClr val="tx2"/>
                </a:solidFill>
              </a:defRPr>
            </a:lvl4pPr>
            <a:lvl5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8pPr>
            <a:lvl9pPr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team member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B0143451-0008-4510-96FE-5D85235BAAA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75117" y="6409114"/>
            <a:ext cx="1746000" cy="432000"/>
          </a:xfrm>
          <a:noFill/>
        </p:spPr>
        <p:txBody>
          <a:bodyPr/>
          <a:lstStyle>
            <a:lvl1pPr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 b="0">
                <a:solidFill>
                  <a:schemeClr val="tx2"/>
                </a:solidFill>
              </a:defRPr>
            </a:lvl4pPr>
            <a:lvl5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8pPr>
            <a:lvl9pPr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team member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FD660B9D-184C-42F9-BB6A-93B74EA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95617" y="6409114"/>
            <a:ext cx="1746000" cy="432000"/>
          </a:xfrm>
          <a:noFill/>
        </p:spPr>
        <p:txBody>
          <a:bodyPr/>
          <a:lstStyle>
            <a:lvl1pPr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 b="0">
                <a:solidFill>
                  <a:schemeClr val="tx2"/>
                </a:solidFill>
              </a:defRPr>
            </a:lvl4pPr>
            <a:lvl5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8pPr>
            <a:lvl9pPr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team member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E2F03CF9-2916-4705-BD76-BC1B047BB2A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516117" y="6409114"/>
            <a:ext cx="1746000" cy="432000"/>
          </a:xfrm>
          <a:noFill/>
        </p:spPr>
        <p:txBody>
          <a:bodyPr/>
          <a:lstStyle>
            <a:lvl1pPr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ts val="1450"/>
              </a:lnSpc>
              <a:spcBef>
                <a:spcPts val="200"/>
              </a:spcBef>
              <a:spcAft>
                <a:spcPts val="200"/>
              </a:spcAft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3pPr>
            <a:lvl4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 b="0">
                <a:solidFill>
                  <a:schemeClr val="tx2"/>
                </a:solidFill>
              </a:defRPr>
            </a:lvl4pPr>
            <a:lvl5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5pPr>
            <a:lvl6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6pPr>
            <a:lvl7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chemeClr val="tx2"/>
                </a:solidFill>
              </a:defRPr>
            </a:lvl7pPr>
            <a:lvl8pPr marL="0" indent="0"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  <a:defRPr sz="1200">
                <a:solidFill>
                  <a:schemeClr val="tx2"/>
                </a:solidFill>
              </a:defRPr>
            </a:lvl8pPr>
            <a:lvl9pPr>
              <a:lnSpc>
                <a:spcPts val="12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team member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DE434C85-6525-4FC2-87C7-B703BA522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119" y="1043436"/>
            <a:ext cx="9827998" cy="57600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2pPr>
            <a:lvl3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3pPr>
            <a:lvl4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4pPr>
            <a:lvl5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5pPr>
            <a:lvl6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6pPr>
            <a:lvl7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7pPr>
            <a:lvl8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8pPr>
            <a:lvl9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9pPr>
          </a:lstStyle>
          <a:p>
            <a:r>
              <a:rPr lang="en-AU" dirty="0"/>
              <a:t>Click to add subheading</a:t>
            </a:r>
            <a:endParaRPr lang="en-GB" dirty="0"/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647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itle - Three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CD74-7381-4B61-8A3E-059720AD9EF8}" type="datetime1">
              <a:rPr lang="en-GB" smtClean="0"/>
              <a:t>05/03/2023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Title: To edit, go to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2D674486-9F3A-447E-AAC0-98D93061EC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4116" y="1769808"/>
            <a:ext cx="3096000" cy="3240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88B9ACD-6F2B-4C8D-BCA4-5E8F20AE8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116" y="5380706"/>
            <a:ext cx="3096000" cy="1368000"/>
          </a:xfrm>
          <a:noFill/>
        </p:spPr>
        <p:txBody>
          <a:bodyPr/>
          <a:lstStyle>
            <a:lvl1pPr>
              <a:lnSpc>
                <a:spcPts val="2300"/>
              </a:lnSpc>
              <a:spcBef>
                <a:spcPts val="300"/>
              </a:spcBef>
              <a:spcAft>
                <a:spcPts val="300"/>
              </a:spcAft>
              <a:defRPr sz="2000" b="0">
                <a:solidFill>
                  <a:schemeClr val="tx2"/>
                </a:solidFill>
              </a:defRPr>
            </a:lvl1pPr>
            <a:lvl2pPr marL="0" indent="0" defTabSz="90000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5pPr>
            <a:lvl6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6pPr>
            <a:lvl7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7pPr>
            <a:lvl8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8pPr>
            <a:lvl9pPr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Project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190EF98F-4811-49C7-B947-CD6C6908C46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0117" y="1769808"/>
            <a:ext cx="3096000" cy="3240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DF00F151-C39A-4702-B18B-3B3A7236F37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166117" y="1769808"/>
            <a:ext cx="3096000" cy="3240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6040B8DB-A865-4DE3-B4F7-8D7D9A7C74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00117" y="5380706"/>
            <a:ext cx="3096000" cy="1368000"/>
          </a:xfrm>
          <a:noFill/>
        </p:spPr>
        <p:txBody>
          <a:bodyPr/>
          <a:lstStyle>
            <a:lvl1pPr>
              <a:lnSpc>
                <a:spcPts val="2300"/>
              </a:lnSpc>
              <a:spcBef>
                <a:spcPts val="300"/>
              </a:spcBef>
              <a:spcAft>
                <a:spcPts val="300"/>
              </a:spcAft>
              <a:defRPr sz="2000" b="0">
                <a:solidFill>
                  <a:schemeClr val="tx2"/>
                </a:solidFill>
              </a:defRPr>
            </a:lvl1pPr>
            <a:lvl2pPr marL="0" indent="0" defTabSz="90000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5pPr>
            <a:lvl6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6pPr>
            <a:lvl7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7pPr>
            <a:lvl8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8pPr>
            <a:lvl9pPr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Project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0EA77E9F-784D-4D39-8365-331788355E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66117" y="5380706"/>
            <a:ext cx="3096000" cy="1368000"/>
          </a:xfrm>
          <a:noFill/>
        </p:spPr>
        <p:txBody>
          <a:bodyPr/>
          <a:lstStyle>
            <a:lvl1pPr>
              <a:lnSpc>
                <a:spcPts val="2300"/>
              </a:lnSpc>
              <a:spcBef>
                <a:spcPts val="300"/>
              </a:spcBef>
              <a:spcAft>
                <a:spcPts val="300"/>
              </a:spcAft>
              <a:defRPr sz="2000" b="0">
                <a:solidFill>
                  <a:schemeClr val="tx2"/>
                </a:solidFill>
              </a:defRPr>
            </a:lvl1pPr>
            <a:lvl2pPr marL="0" indent="0" defTabSz="90000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5pPr>
            <a:lvl6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6pPr>
            <a:lvl7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7pPr>
            <a:lvl8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8pPr>
            <a:lvl9pPr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Project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18B6ADB-5FD5-4CC5-AD01-C1BA3774E5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119" y="1043436"/>
            <a:ext cx="9827998" cy="57600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2pPr>
            <a:lvl3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3pPr>
            <a:lvl4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4pPr>
            <a:lvl5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5pPr>
            <a:lvl6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6pPr>
            <a:lvl7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7pPr>
            <a:lvl8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8pPr>
            <a:lvl9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9pPr>
          </a:lstStyle>
          <a:p>
            <a:r>
              <a:rPr lang="en-AU" dirty="0"/>
              <a:t>Click to add subheading</a:t>
            </a:r>
            <a:endParaRPr lang="en-GB" dirty="0"/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547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itle - Three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65E1-B4D3-4973-B694-E205FBA5754D}" type="datetime1">
              <a:rPr lang="en-GB" smtClean="0"/>
              <a:t>05/03/2023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Title: To edit, go to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2D674486-9F3A-447E-AAC0-98D93061EC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4116" y="1769809"/>
            <a:ext cx="3096000" cy="2268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88B9ACD-6F2B-4C8D-BCA4-5E8F20AE8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116" y="4422066"/>
            <a:ext cx="3096000" cy="2340000"/>
          </a:xfrm>
          <a:noFill/>
        </p:spPr>
        <p:txBody>
          <a:bodyPr/>
          <a:lstStyle>
            <a:lvl1pPr>
              <a:lnSpc>
                <a:spcPts val="2300"/>
              </a:lnSpc>
              <a:spcBef>
                <a:spcPts val="300"/>
              </a:spcBef>
              <a:spcAft>
                <a:spcPts val="300"/>
              </a:spcAft>
              <a:defRPr sz="2000" b="0">
                <a:solidFill>
                  <a:schemeClr val="tx2"/>
                </a:solidFill>
              </a:defRPr>
            </a:lvl1pPr>
            <a:lvl2pPr marL="0" indent="0" defTabSz="90000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5pPr>
            <a:lvl6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6pPr>
            <a:lvl7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7pPr>
            <a:lvl8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8pPr>
            <a:lvl9pPr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Project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190EF98F-4811-49C7-B947-CD6C6908C46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0117" y="1769808"/>
            <a:ext cx="3096000" cy="2268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DF00F151-C39A-4702-B18B-3B3A7236F37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166117" y="1769808"/>
            <a:ext cx="3096000" cy="2268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6040B8DB-A865-4DE3-B4F7-8D7D9A7C74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00117" y="4422066"/>
            <a:ext cx="3096000" cy="2340000"/>
          </a:xfrm>
          <a:noFill/>
        </p:spPr>
        <p:txBody>
          <a:bodyPr/>
          <a:lstStyle>
            <a:lvl1pPr>
              <a:lnSpc>
                <a:spcPts val="2300"/>
              </a:lnSpc>
              <a:spcBef>
                <a:spcPts val="300"/>
              </a:spcBef>
              <a:spcAft>
                <a:spcPts val="300"/>
              </a:spcAft>
              <a:defRPr sz="2000" b="0">
                <a:solidFill>
                  <a:schemeClr val="tx2"/>
                </a:solidFill>
              </a:defRPr>
            </a:lvl1pPr>
            <a:lvl2pPr marL="0" indent="0" defTabSz="90000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5pPr>
            <a:lvl6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6pPr>
            <a:lvl7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7pPr>
            <a:lvl8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8pPr>
            <a:lvl9pPr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Project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0EA77E9F-784D-4D39-8365-331788355E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66117" y="4422066"/>
            <a:ext cx="3096000" cy="2340000"/>
          </a:xfrm>
          <a:noFill/>
        </p:spPr>
        <p:txBody>
          <a:bodyPr/>
          <a:lstStyle>
            <a:lvl1pPr>
              <a:lnSpc>
                <a:spcPts val="2300"/>
              </a:lnSpc>
              <a:spcBef>
                <a:spcPts val="300"/>
              </a:spcBef>
              <a:spcAft>
                <a:spcPts val="300"/>
              </a:spcAft>
              <a:defRPr sz="2000" b="0">
                <a:solidFill>
                  <a:schemeClr val="tx2"/>
                </a:solidFill>
              </a:defRPr>
            </a:lvl1pPr>
            <a:lvl2pPr marL="0" indent="0" defTabSz="90000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5pPr>
            <a:lvl6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6pPr>
            <a:lvl7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7pPr>
            <a:lvl8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8pPr>
            <a:lvl9pPr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Project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AB2662B-1E4D-4750-BDBF-603B4E9BCD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119" y="1043436"/>
            <a:ext cx="9827998" cy="57600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2pPr>
            <a:lvl3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3pPr>
            <a:lvl4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4pPr>
            <a:lvl5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5pPr>
            <a:lvl6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6pPr>
            <a:lvl7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7pPr>
            <a:lvl8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8pPr>
            <a:lvl9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9pPr>
          </a:lstStyle>
          <a:p>
            <a:r>
              <a:rPr lang="en-AU" dirty="0"/>
              <a:t>Click to add subheading</a:t>
            </a:r>
            <a:endParaRPr lang="en-GB" dirty="0"/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242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itle -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ED07-73A6-4766-9703-F027556DDA3F}" type="datetime1">
              <a:rPr lang="en-GB" smtClean="0"/>
              <a:t>05/03/2023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Title: To edit, go to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2D674486-9F3A-447E-AAC0-98D93061EC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4116" y="1769808"/>
            <a:ext cx="2232000" cy="3240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88B9ACD-6F2B-4C8D-BCA4-5E8F20AE8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116" y="5380706"/>
            <a:ext cx="2232000" cy="1368000"/>
          </a:xfrm>
          <a:noFill/>
        </p:spPr>
        <p:txBody>
          <a:bodyPr/>
          <a:lstStyle>
            <a:lvl1pPr>
              <a:lnSpc>
                <a:spcPts val="2300"/>
              </a:lnSpc>
              <a:spcBef>
                <a:spcPts val="300"/>
              </a:spcBef>
              <a:spcAft>
                <a:spcPts val="300"/>
              </a:spcAft>
              <a:defRPr sz="2000" b="0">
                <a:solidFill>
                  <a:schemeClr val="tx2"/>
                </a:solidFill>
              </a:defRPr>
            </a:lvl1pPr>
            <a:lvl2pPr marL="0" indent="0" defTabSz="90000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5pPr>
            <a:lvl6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6pPr>
            <a:lvl7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7pPr>
            <a:lvl8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8pPr>
            <a:lvl9pPr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Project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DDAC3BFF-C459-4142-9CAF-9123836BF0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966116" y="1769808"/>
            <a:ext cx="2232000" cy="3240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8DA0AC54-45AC-4D61-BE61-2B9376D34B6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8116" y="1769808"/>
            <a:ext cx="2232000" cy="3240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7915834D-1A7D-4C89-99CE-00491BB20A0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30117" y="1769808"/>
            <a:ext cx="2232000" cy="3240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4C12C92-8ADF-4636-817A-861C905C5C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66116" y="5380706"/>
            <a:ext cx="2232000" cy="1368000"/>
          </a:xfrm>
          <a:noFill/>
        </p:spPr>
        <p:txBody>
          <a:bodyPr/>
          <a:lstStyle>
            <a:lvl1pPr>
              <a:lnSpc>
                <a:spcPts val="2300"/>
              </a:lnSpc>
              <a:spcBef>
                <a:spcPts val="300"/>
              </a:spcBef>
              <a:spcAft>
                <a:spcPts val="300"/>
              </a:spcAft>
              <a:defRPr sz="2000" b="0">
                <a:solidFill>
                  <a:schemeClr val="tx2"/>
                </a:solidFill>
              </a:defRPr>
            </a:lvl1pPr>
            <a:lvl2pPr marL="0" indent="0" defTabSz="90000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5pPr>
            <a:lvl6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6pPr>
            <a:lvl7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7pPr>
            <a:lvl8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8pPr>
            <a:lvl9pPr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Project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062623B-59A8-4130-ADFF-9AAD855FA3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98116" y="5380706"/>
            <a:ext cx="2232000" cy="1368000"/>
          </a:xfrm>
          <a:noFill/>
        </p:spPr>
        <p:txBody>
          <a:bodyPr/>
          <a:lstStyle>
            <a:lvl1pPr>
              <a:lnSpc>
                <a:spcPts val="2300"/>
              </a:lnSpc>
              <a:spcBef>
                <a:spcPts val="300"/>
              </a:spcBef>
              <a:spcAft>
                <a:spcPts val="300"/>
              </a:spcAft>
              <a:defRPr sz="2000" b="0">
                <a:solidFill>
                  <a:schemeClr val="tx2"/>
                </a:solidFill>
              </a:defRPr>
            </a:lvl1pPr>
            <a:lvl2pPr marL="0" indent="0" defTabSz="90000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5pPr>
            <a:lvl6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6pPr>
            <a:lvl7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7pPr>
            <a:lvl8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8pPr>
            <a:lvl9pPr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Project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E4331429-866C-4079-B20A-49A3F3B231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30117" y="5380706"/>
            <a:ext cx="2232000" cy="1368000"/>
          </a:xfrm>
          <a:noFill/>
        </p:spPr>
        <p:txBody>
          <a:bodyPr/>
          <a:lstStyle>
            <a:lvl1pPr>
              <a:lnSpc>
                <a:spcPts val="2300"/>
              </a:lnSpc>
              <a:spcBef>
                <a:spcPts val="300"/>
              </a:spcBef>
              <a:spcAft>
                <a:spcPts val="300"/>
              </a:spcAft>
              <a:defRPr sz="2000" b="0">
                <a:solidFill>
                  <a:schemeClr val="tx2"/>
                </a:solidFill>
              </a:defRPr>
            </a:lvl1pPr>
            <a:lvl2pPr marL="0" indent="0" defTabSz="90000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5pPr>
            <a:lvl6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6pPr>
            <a:lvl7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7pPr>
            <a:lvl8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8pPr>
            <a:lvl9pPr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Project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4E4A0437-39B7-4E3D-AB84-A6FDD7B1D3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119" y="1043436"/>
            <a:ext cx="9827998" cy="57600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2pPr>
            <a:lvl3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3pPr>
            <a:lvl4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4pPr>
            <a:lvl5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5pPr>
            <a:lvl6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6pPr>
            <a:lvl7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7pPr>
            <a:lvl8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8pPr>
            <a:lvl9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9pPr>
          </a:lstStyle>
          <a:p>
            <a:r>
              <a:rPr lang="en-AU" dirty="0"/>
              <a:t>Click to add subheading</a:t>
            </a:r>
            <a:endParaRPr lang="en-GB" dirty="0"/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908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itle - Her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06F0-CDDF-4B60-BC72-6A821C9CB8A0}" type="datetime1">
              <a:rPr lang="en-GB" smtClean="0"/>
              <a:t>05/03/2023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Title: To edit, go to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2D674486-9F3A-447E-AAC0-98D93061EC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4116" y="1769808"/>
            <a:ext cx="9828000" cy="3790333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88B9ACD-6F2B-4C8D-BCA4-5E8F20AE8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116" y="5943597"/>
            <a:ext cx="9828000" cy="864000"/>
          </a:xfrm>
          <a:noFill/>
        </p:spPr>
        <p:txBody>
          <a:bodyPr/>
          <a:lstStyle>
            <a:lvl1pPr>
              <a:lnSpc>
                <a:spcPts val="2300"/>
              </a:lnSpc>
              <a:spcBef>
                <a:spcPts val="300"/>
              </a:spcBef>
              <a:spcAft>
                <a:spcPts val="300"/>
              </a:spcAft>
              <a:defRPr sz="2000" b="0">
                <a:solidFill>
                  <a:schemeClr val="tx2"/>
                </a:solidFill>
              </a:defRPr>
            </a:lvl1pPr>
            <a:lvl2pPr marL="0" indent="0" defTabSz="90000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5pPr>
            <a:lvl6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6pPr>
            <a:lvl7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7pPr>
            <a:lvl8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8pPr>
            <a:lvl9pPr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Project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9452EDC-3C29-4939-8959-2F65714169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119" y="1043436"/>
            <a:ext cx="9827998" cy="57600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2pPr>
            <a:lvl3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3pPr>
            <a:lvl4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4pPr>
            <a:lvl5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5pPr>
            <a:lvl6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6pPr>
            <a:lvl7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7pPr>
            <a:lvl8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8pPr>
            <a:lvl9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9pPr>
          </a:lstStyle>
          <a:p>
            <a:r>
              <a:rPr lang="en-AU" dirty="0"/>
              <a:t>Click to add subheading</a:t>
            </a:r>
            <a:endParaRPr lang="en-GB" dirty="0"/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936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itle - Tw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7A9B-D71B-4F84-B832-E6026850A126}" type="datetime1">
              <a:rPr lang="en-GB" smtClean="0"/>
              <a:t>05/03/2023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Title: To edit, go to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88B9ACD-6F2B-4C8D-BCA4-5E8F20AE8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116" y="1696066"/>
            <a:ext cx="4786042" cy="2484000"/>
          </a:xfrm>
          <a:noFill/>
        </p:spPr>
        <p:txBody>
          <a:bodyPr/>
          <a:lstStyle>
            <a:lvl1pPr>
              <a:lnSpc>
                <a:spcPts val="2300"/>
              </a:lnSpc>
              <a:spcBef>
                <a:spcPts val="300"/>
              </a:spcBef>
              <a:spcAft>
                <a:spcPts val="300"/>
              </a:spcAft>
              <a:defRPr sz="2000" b="0">
                <a:solidFill>
                  <a:schemeClr val="tx2"/>
                </a:solidFill>
              </a:defRPr>
            </a:lvl1pPr>
            <a:lvl2pPr marL="0" indent="0" defTabSz="90000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5pPr>
            <a:lvl6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6pPr>
            <a:lvl7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7pPr>
            <a:lvl8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8pPr>
            <a:lvl9pPr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Project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5FB1D548-A0E4-4BCA-9B32-146068BE69F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71652" y="1696066"/>
            <a:ext cx="4786042" cy="5112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34AE6826-CE82-4295-9FEA-CD327B4FA6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4116" y="4432066"/>
            <a:ext cx="4786042" cy="2376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930A269-A196-4FBD-B27E-EECDF50609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119" y="1043436"/>
            <a:ext cx="9827998" cy="57600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2pPr>
            <a:lvl3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3pPr>
            <a:lvl4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4pPr>
            <a:lvl5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5pPr>
            <a:lvl6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6pPr>
            <a:lvl7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7pPr>
            <a:lvl8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8pPr>
            <a:lvl9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9pPr>
          </a:lstStyle>
          <a:p>
            <a:r>
              <a:rPr lang="en-AU" dirty="0"/>
              <a:t>Click to add subheading</a:t>
            </a:r>
            <a:endParaRPr lang="en-GB" dirty="0"/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428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itle - Thre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2F14-8598-4C8B-911E-B66E186966A9}" type="datetime1">
              <a:rPr lang="en-GB" smtClean="0"/>
              <a:t>05/03/2023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Title: To edit, go to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88B9ACD-6F2B-4C8D-BCA4-5E8F20AE8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116" y="1696066"/>
            <a:ext cx="4786042" cy="5112000"/>
          </a:xfrm>
          <a:noFill/>
        </p:spPr>
        <p:txBody>
          <a:bodyPr/>
          <a:lstStyle>
            <a:lvl1pPr>
              <a:lnSpc>
                <a:spcPts val="2300"/>
              </a:lnSpc>
              <a:spcBef>
                <a:spcPts val="300"/>
              </a:spcBef>
              <a:spcAft>
                <a:spcPts val="300"/>
              </a:spcAft>
              <a:defRPr sz="2000" b="0">
                <a:solidFill>
                  <a:schemeClr val="tx2"/>
                </a:solidFill>
              </a:defRPr>
            </a:lvl1pPr>
            <a:lvl2pPr marL="0" indent="0" defTabSz="90000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5pPr>
            <a:lvl6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6pPr>
            <a:lvl7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7pPr>
            <a:lvl8pPr marL="0" indent="0"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200">
                <a:solidFill>
                  <a:schemeClr val="tx1"/>
                </a:solidFill>
              </a:defRPr>
            </a:lvl8pPr>
            <a:lvl9pPr>
              <a:lnSpc>
                <a:spcPts val="1500"/>
              </a:lnSpc>
              <a:spcBef>
                <a:spcPts val="300"/>
              </a:spcBef>
              <a:spcAft>
                <a:spcPts val="300"/>
              </a:spcAft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Project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AU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5FB1D548-A0E4-4BCA-9B32-146068BE69F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71652" y="1696066"/>
            <a:ext cx="4786042" cy="2448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705DF2C2-5E56-4F71-93E2-BC0B2BBF5F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71652" y="4468066"/>
            <a:ext cx="2232000" cy="2340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F3F2DF5F-1952-4735-A729-3E7330A1E04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25694" y="4468066"/>
            <a:ext cx="2232000" cy="2340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1C86B88-0186-46EF-94F7-B0C00C6443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119" y="1043436"/>
            <a:ext cx="9827998" cy="57600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2pPr>
            <a:lvl3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3pPr>
            <a:lvl4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4pPr>
            <a:lvl5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5pPr>
            <a:lvl6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6pPr>
            <a:lvl7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7pPr>
            <a:lvl8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8pPr>
            <a:lvl9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9pPr>
          </a:lstStyle>
          <a:p>
            <a:r>
              <a:rPr lang="en-AU" dirty="0"/>
              <a:t>Click to add subheading</a:t>
            </a:r>
            <a:endParaRPr lang="en-GB" dirty="0"/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645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996A-BCE0-4FAA-A20F-0D37248A00A3}" type="datetime1">
              <a:rPr lang="en-GB" smtClean="0"/>
              <a:t>05/03/2023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Title: To edit, go to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5FB1D548-A0E4-4BCA-9B32-146068BE69F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4117" y="1696066"/>
            <a:ext cx="4786042" cy="5112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705DF2C2-5E56-4F71-93E2-BC0B2BBF5F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71652" y="1696066"/>
            <a:ext cx="4786042" cy="2448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F3F2DF5F-1952-4735-A729-3E7330A1E04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71652" y="4468066"/>
            <a:ext cx="4786042" cy="2340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CE26660-5CEC-4363-B5A8-577FE5DD02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119" y="1043436"/>
            <a:ext cx="9827998" cy="57600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2pPr>
            <a:lvl3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3pPr>
            <a:lvl4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4pPr>
            <a:lvl5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5pPr>
            <a:lvl6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6pPr>
            <a:lvl7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7pPr>
            <a:lvl8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8pPr>
            <a:lvl9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9pPr>
          </a:lstStyle>
          <a:p>
            <a:r>
              <a:rPr lang="en-AU" dirty="0"/>
              <a:t>Click to add subheading</a:t>
            </a:r>
            <a:endParaRPr lang="en-GB" dirty="0"/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74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7ACF17-D1C5-4686-9157-F4B8758F4619}"/>
              </a:ext>
            </a:extLst>
          </p:cNvPr>
          <p:cNvSpPr/>
          <p:nvPr userDrawn="1"/>
        </p:nvSpPr>
        <p:spPr>
          <a:xfrm>
            <a:off x="-1" y="0"/>
            <a:ext cx="10691813" cy="7559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113A054-12CB-4197-89CB-FBA21D5F8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1109" y="3167413"/>
            <a:ext cx="3780000" cy="108000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ts val="2400"/>
              </a:lnSpc>
              <a:buNone/>
              <a:defRPr sz="2400" b="0">
                <a:solidFill>
                  <a:schemeClr val="tx1"/>
                </a:solidFill>
              </a:defRPr>
            </a:lvl2pPr>
            <a:lvl3pPr marL="0" indent="0" algn="l">
              <a:lnSpc>
                <a:spcPts val="2400"/>
              </a:lnSpc>
              <a:buNone/>
              <a:defRPr sz="2400" b="0">
                <a:solidFill>
                  <a:schemeClr val="tx1"/>
                </a:solidFill>
              </a:defRPr>
            </a:lvl3pPr>
            <a:lvl4pPr marL="0" indent="0" algn="l">
              <a:lnSpc>
                <a:spcPts val="2400"/>
              </a:lnSpc>
              <a:buNone/>
              <a:defRPr sz="2400" b="0">
                <a:solidFill>
                  <a:schemeClr val="tx1"/>
                </a:solidFill>
              </a:defRPr>
            </a:lvl4pPr>
            <a:lvl5pPr marL="0" indent="0" algn="l">
              <a:lnSpc>
                <a:spcPts val="2400"/>
              </a:lnSpc>
              <a:buNone/>
              <a:defRPr sz="2400" b="0">
                <a:solidFill>
                  <a:schemeClr val="tx1"/>
                </a:solidFill>
              </a:defRPr>
            </a:lvl5pPr>
            <a:lvl6pPr marL="0" indent="0" algn="l">
              <a:lnSpc>
                <a:spcPts val="2400"/>
              </a:lnSpc>
              <a:buNone/>
              <a:defRPr sz="2400" b="0">
                <a:solidFill>
                  <a:schemeClr val="tx1"/>
                </a:solidFill>
              </a:defRPr>
            </a:lvl6pPr>
            <a:lvl7pPr marL="0" indent="0" algn="l">
              <a:lnSpc>
                <a:spcPts val="2400"/>
              </a:lnSpc>
              <a:buNone/>
              <a:defRPr sz="2400" b="0">
                <a:solidFill>
                  <a:schemeClr val="tx1"/>
                </a:solidFill>
              </a:defRPr>
            </a:lvl7pPr>
            <a:lvl8pPr marL="0" indent="0" algn="l">
              <a:lnSpc>
                <a:spcPts val="2400"/>
              </a:lnSpc>
              <a:buNone/>
              <a:defRPr sz="2400" b="0">
                <a:solidFill>
                  <a:schemeClr val="tx1"/>
                </a:solidFill>
              </a:defRPr>
            </a:lvl8pPr>
            <a:lvl9pPr marL="0" indent="0" algn="l">
              <a:lnSpc>
                <a:spcPts val="2400"/>
              </a:lnSpc>
              <a:buNone/>
              <a:defRPr sz="2400" b="0">
                <a:solidFill>
                  <a:schemeClr val="tx1"/>
                </a:solidFill>
              </a:defRPr>
            </a:lvl9pPr>
          </a:lstStyle>
          <a:p>
            <a:r>
              <a:rPr lang="en-AU" dirty="0"/>
              <a:t>Subtitle or presenters name and date</a:t>
            </a:r>
            <a:endParaRPr lang="en-GB" dirty="0"/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6894AC-A6FF-4C78-BD1B-BD484004B4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1109" y="1157471"/>
            <a:ext cx="3780000" cy="1800000"/>
          </a:xfrm>
        </p:spPr>
        <p:txBody>
          <a:bodyPr anchor="b"/>
          <a:lstStyle>
            <a:lvl1pPr>
              <a:lnSpc>
                <a:spcPts val="47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A58E63-B35B-7640-F4EC-5FE120BB29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08" y="6228854"/>
            <a:ext cx="3623391" cy="6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1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2E7-609F-4A81-8C48-0C9A69E3BA14}" type="datetime1">
              <a:rPr lang="en-GB" smtClean="0"/>
              <a:t>05/03/2023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Title: To edit, go to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5FB1D548-A0E4-4BCA-9B32-146068BE69F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4117" y="1696066"/>
            <a:ext cx="3492000" cy="5112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705DF2C2-5E56-4F71-93E2-BC0B2BBF5F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6938" y="1696066"/>
            <a:ext cx="2230756" cy="2448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F3F2DF5F-1952-4735-A729-3E7330A1E04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26938" y="4468066"/>
            <a:ext cx="2230756" cy="2340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23EE11B0-D5ED-4908-B9F3-E62214DCCF3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30528" y="1696066"/>
            <a:ext cx="3492000" cy="5112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97C9513-00BE-40DB-A417-004CEF5E84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119" y="1043436"/>
            <a:ext cx="9827998" cy="57600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2pPr>
            <a:lvl3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3pPr>
            <a:lvl4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4pPr>
            <a:lvl5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5pPr>
            <a:lvl6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6pPr>
            <a:lvl7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7pPr>
            <a:lvl8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8pPr>
            <a:lvl9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9pPr>
          </a:lstStyle>
          <a:p>
            <a:r>
              <a:rPr lang="en-AU" dirty="0"/>
              <a:t>Click to add subheading</a:t>
            </a:r>
            <a:endParaRPr lang="en-GB" dirty="0"/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0468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B73D-A5C0-4D7E-8844-5CD303ED7C8D}" type="datetime1">
              <a:rPr lang="en-GB" smtClean="0"/>
              <a:t>05/03/2023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Title: To edit, go to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F3F2DF5F-1952-4735-A729-3E7330A1E04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26938" y="4468066"/>
            <a:ext cx="2230756" cy="2340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51AE967-F884-4898-A240-40962046D94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95997" y="4468064"/>
            <a:ext cx="2230756" cy="2340001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8316CAF-DB3B-4993-BDDA-18F10028D83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4117" y="1785784"/>
            <a:ext cx="2230756" cy="2340001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CD021DAE-48F2-4919-A2C6-5A330294F60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965057" y="1785784"/>
            <a:ext cx="2230756" cy="2340001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6102303D-79FB-46C3-9036-28BF6D30B98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95996" y="1785784"/>
            <a:ext cx="4761697" cy="2340001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56B74835-8738-4C6E-BB78-7D3178AC9AD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4117" y="4468064"/>
            <a:ext cx="4761697" cy="2340001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CDCECA1-CCEA-47E5-A17F-2132784380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119" y="1043436"/>
            <a:ext cx="9827998" cy="57600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2pPr>
            <a:lvl3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3pPr>
            <a:lvl4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4pPr>
            <a:lvl5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5pPr>
            <a:lvl6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6pPr>
            <a:lvl7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7pPr>
            <a:lvl8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8pPr>
            <a:lvl9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9pPr>
          </a:lstStyle>
          <a:p>
            <a:r>
              <a:rPr lang="en-AU" dirty="0"/>
              <a:t>Click to add subheading</a:t>
            </a:r>
            <a:endParaRPr lang="en-GB" dirty="0"/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405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C511-94FF-4366-935A-22C47D705D9E}" type="datetime1">
              <a:rPr lang="en-GB" smtClean="0"/>
              <a:t>05/03/2023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Title: To edit, go to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9BC975EC-24AE-49A8-953D-5E45432B7318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34116" y="2468563"/>
            <a:ext cx="2988000" cy="208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540"/>
            </a:lvl1pPr>
          </a:lstStyle>
          <a:p>
            <a:r>
              <a:rPr lang="en-AU" dirty="0"/>
              <a:t>Click on the icon to insert chart</a:t>
            </a:r>
          </a:p>
        </p:txBody>
      </p:sp>
      <p:sp>
        <p:nvSpPr>
          <p:cNvPr id="21" name="Chart Placeholder 7">
            <a:extLst>
              <a:ext uri="{FF2B5EF4-FFF2-40B4-BE49-F238E27FC236}">
                <a16:creationId xmlns:a16="http://schemas.microsoft.com/office/drawing/2014/main" id="{0E92465D-2AB4-45AD-B750-E01C91F0FFE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3854117" y="2468563"/>
            <a:ext cx="2988000" cy="208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540"/>
            </a:lvl1pPr>
          </a:lstStyle>
          <a:p>
            <a:pPr marL="0" marR="0" lvl="0" indent="0" algn="l" defTabSz="1007943" rtl="0" eaLnBrk="1" fontAlgn="auto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on the icon to insert chart</a:t>
            </a:r>
          </a:p>
        </p:txBody>
      </p:sp>
      <p:sp>
        <p:nvSpPr>
          <p:cNvPr id="22" name="Chart Placeholder 7">
            <a:extLst>
              <a:ext uri="{FF2B5EF4-FFF2-40B4-BE49-F238E27FC236}">
                <a16:creationId xmlns:a16="http://schemas.microsoft.com/office/drawing/2014/main" id="{06D34B8A-59B3-4614-93D5-CC1F821F4669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7274117" y="2468563"/>
            <a:ext cx="2988000" cy="20880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540"/>
            </a:lvl1pPr>
          </a:lstStyle>
          <a:p>
            <a:pPr marL="0" marR="0" lvl="0" indent="0" algn="l" defTabSz="1007943" rtl="0" eaLnBrk="1" fontAlgn="auto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on the icon to insert chart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E348791-44AC-46CE-9EAA-8E48DBE74A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119" y="1043436"/>
            <a:ext cx="9827998" cy="57600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2pPr>
            <a:lvl3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3pPr>
            <a:lvl4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4pPr>
            <a:lvl5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5pPr>
            <a:lvl6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6pPr>
            <a:lvl7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7pPr>
            <a:lvl8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8pPr>
            <a:lvl9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9pPr>
          </a:lstStyle>
          <a:p>
            <a:r>
              <a:rPr lang="en-AU" dirty="0"/>
              <a:t>Click to add subheading</a:t>
            </a:r>
            <a:endParaRPr lang="en-GB" dirty="0"/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047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E6CE-2040-49CF-9BFA-12D2DF8E4FA5}" type="datetime1">
              <a:rPr lang="en-GB" smtClean="0"/>
              <a:t>05/03/2023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Title: To edit, go to Insert &gt; Header &amp;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151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7ACF17-D1C5-4686-9157-F4B8758F4619}"/>
              </a:ext>
            </a:extLst>
          </p:cNvPr>
          <p:cNvSpPr/>
          <p:nvPr userDrawn="1"/>
        </p:nvSpPr>
        <p:spPr>
          <a:xfrm>
            <a:off x="-1" y="0"/>
            <a:ext cx="10691813" cy="7559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113A054-12CB-4197-89CB-FBA21D5F8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1109" y="3167413"/>
            <a:ext cx="3780000" cy="108000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400" b="0">
                <a:solidFill>
                  <a:schemeClr val="tx2"/>
                </a:solidFill>
              </a:defRPr>
            </a:lvl1pPr>
            <a:lvl2pPr marL="0" indent="0" algn="l">
              <a:lnSpc>
                <a:spcPts val="2400"/>
              </a:lnSpc>
              <a:buNone/>
              <a:defRPr sz="2400" b="0">
                <a:solidFill>
                  <a:schemeClr val="tx2"/>
                </a:solidFill>
              </a:defRPr>
            </a:lvl2pPr>
            <a:lvl3pPr marL="0" indent="0" algn="l">
              <a:lnSpc>
                <a:spcPts val="2400"/>
              </a:lnSpc>
              <a:buNone/>
              <a:defRPr sz="2400" b="0">
                <a:solidFill>
                  <a:schemeClr val="tx2"/>
                </a:solidFill>
              </a:defRPr>
            </a:lvl3pPr>
            <a:lvl4pPr marL="0" indent="0" algn="l">
              <a:lnSpc>
                <a:spcPts val="2400"/>
              </a:lnSpc>
              <a:buNone/>
              <a:defRPr sz="2400" b="0">
                <a:solidFill>
                  <a:schemeClr val="tx2"/>
                </a:solidFill>
              </a:defRPr>
            </a:lvl4pPr>
            <a:lvl5pPr marL="0" indent="0" algn="l">
              <a:lnSpc>
                <a:spcPts val="2400"/>
              </a:lnSpc>
              <a:buNone/>
              <a:defRPr sz="2400" b="0">
                <a:solidFill>
                  <a:schemeClr val="tx2"/>
                </a:solidFill>
              </a:defRPr>
            </a:lvl5pPr>
            <a:lvl6pPr marL="0" indent="0" algn="l">
              <a:lnSpc>
                <a:spcPts val="2400"/>
              </a:lnSpc>
              <a:buNone/>
              <a:defRPr sz="2400" b="0">
                <a:solidFill>
                  <a:schemeClr val="tx2"/>
                </a:solidFill>
              </a:defRPr>
            </a:lvl6pPr>
            <a:lvl7pPr marL="0" indent="0" algn="l">
              <a:lnSpc>
                <a:spcPts val="2400"/>
              </a:lnSpc>
              <a:buNone/>
              <a:defRPr sz="2400" b="0">
                <a:solidFill>
                  <a:schemeClr val="tx2"/>
                </a:solidFill>
              </a:defRPr>
            </a:lvl7pPr>
            <a:lvl8pPr marL="0" indent="0" algn="l">
              <a:lnSpc>
                <a:spcPts val="2400"/>
              </a:lnSpc>
              <a:buNone/>
              <a:defRPr sz="2400" b="0">
                <a:solidFill>
                  <a:schemeClr val="tx2"/>
                </a:solidFill>
              </a:defRPr>
            </a:lvl8pPr>
            <a:lvl9pPr marL="0" indent="0" algn="l">
              <a:lnSpc>
                <a:spcPts val="2400"/>
              </a:lnSpc>
              <a:buNone/>
              <a:defRPr sz="2400" b="0">
                <a:solidFill>
                  <a:schemeClr val="tx2"/>
                </a:solidFill>
              </a:defRPr>
            </a:lvl9pPr>
          </a:lstStyle>
          <a:p>
            <a:r>
              <a:rPr lang="en-AU" dirty="0"/>
              <a:t>Subtitle or presenters name and date</a:t>
            </a:r>
            <a:endParaRPr lang="en-GB" dirty="0"/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6894AC-A6FF-4C78-BD1B-BD484004B4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1109" y="1157471"/>
            <a:ext cx="3780000" cy="1800000"/>
          </a:xfrm>
        </p:spPr>
        <p:txBody>
          <a:bodyPr anchor="b"/>
          <a:lstStyle>
            <a:lvl1pPr>
              <a:lnSpc>
                <a:spcPts val="47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Picture Placeholder 20">
            <a:extLst>
              <a:ext uri="{FF2B5EF4-FFF2-40B4-BE49-F238E27FC236}">
                <a16:creationId xmlns:a16="http://schemas.microsoft.com/office/drawing/2014/main" id="{7FBF91A9-4251-422B-A271-4AE8339DC6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50705" y="1767373"/>
            <a:ext cx="4320000" cy="43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612000" tIns="360000" rIns="576000" bIns="360000" anchor="ctr" anchorCtr="0">
            <a:noAutofit/>
          </a:bodyPr>
          <a:lstStyle>
            <a:lvl1pPr algn="l">
              <a:defRPr sz="1543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 dirty="0"/>
              <a:t>To insert an image, select ‘Insert Picture’, or click on icon. Select ‘Picture Format &gt; Crop’ to edit size and position of picture.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E12708-A054-8714-396D-21AD0E258D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08" y="6228854"/>
            <a:ext cx="3623391" cy="6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6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placehol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7ACF17-D1C5-4686-9157-F4B8758F4619}"/>
              </a:ext>
            </a:extLst>
          </p:cNvPr>
          <p:cNvSpPr/>
          <p:nvPr userDrawn="1"/>
        </p:nvSpPr>
        <p:spPr>
          <a:xfrm>
            <a:off x="-1" y="0"/>
            <a:ext cx="10691813" cy="7559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113A054-12CB-4197-89CB-FBA21D5F8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1109" y="3167413"/>
            <a:ext cx="3780000" cy="108000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ts val="2400"/>
              </a:lnSpc>
              <a:buNone/>
              <a:defRPr sz="2400" b="0">
                <a:solidFill>
                  <a:schemeClr val="tx1"/>
                </a:solidFill>
              </a:defRPr>
            </a:lvl2pPr>
            <a:lvl3pPr marL="0" indent="0" algn="l">
              <a:lnSpc>
                <a:spcPts val="2400"/>
              </a:lnSpc>
              <a:buNone/>
              <a:defRPr sz="2400" b="0">
                <a:solidFill>
                  <a:schemeClr val="tx1"/>
                </a:solidFill>
              </a:defRPr>
            </a:lvl3pPr>
            <a:lvl4pPr marL="0" indent="0" algn="l">
              <a:lnSpc>
                <a:spcPts val="2400"/>
              </a:lnSpc>
              <a:buNone/>
              <a:defRPr sz="2400" b="0">
                <a:solidFill>
                  <a:schemeClr val="tx1"/>
                </a:solidFill>
              </a:defRPr>
            </a:lvl4pPr>
            <a:lvl5pPr marL="0" indent="0" algn="l">
              <a:lnSpc>
                <a:spcPts val="2400"/>
              </a:lnSpc>
              <a:buNone/>
              <a:defRPr sz="2400" b="0">
                <a:solidFill>
                  <a:schemeClr val="tx1"/>
                </a:solidFill>
              </a:defRPr>
            </a:lvl5pPr>
            <a:lvl6pPr marL="0" indent="0" algn="l">
              <a:lnSpc>
                <a:spcPts val="2400"/>
              </a:lnSpc>
              <a:buNone/>
              <a:defRPr sz="2400" b="0">
                <a:solidFill>
                  <a:schemeClr val="tx1"/>
                </a:solidFill>
              </a:defRPr>
            </a:lvl6pPr>
            <a:lvl7pPr marL="0" indent="0" algn="l">
              <a:lnSpc>
                <a:spcPts val="2400"/>
              </a:lnSpc>
              <a:buNone/>
              <a:defRPr sz="2400" b="0">
                <a:solidFill>
                  <a:schemeClr val="tx1"/>
                </a:solidFill>
              </a:defRPr>
            </a:lvl7pPr>
            <a:lvl8pPr marL="0" indent="0" algn="l">
              <a:lnSpc>
                <a:spcPts val="2400"/>
              </a:lnSpc>
              <a:buNone/>
              <a:defRPr sz="2400" b="0">
                <a:solidFill>
                  <a:schemeClr val="tx1"/>
                </a:solidFill>
              </a:defRPr>
            </a:lvl8pPr>
            <a:lvl9pPr marL="0" indent="0" algn="l">
              <a:lnSpc>
                <a:spcPts val="2400"/>
              </a:lnSpc>
              <a:buNone/>
              <a:defRPr sz="2400" b="0">
                <a:solidFill>
                  <a:schemeClr val="tx1"/>
                </a:solidFill>
              </a:defRPr>
            </a:lvl9pPr>
          </a:lstStyle>
          <a:p>
            <a:r>
              <a:rPr lang="en-AU" dirty="0"/>
              <a:t>Subtitle or presenters name and date</a:t>
            </a:r>
            <a:endParaRPr lang="en-GB" dirty="0"/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6894AC-A6FF-4C78-BD1B-BD484004B4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1109" y="1157471"/>
            <a:ext cx="3780000" cy="1800000"/>
          </a:xfrm>
        </p:spPr>
        <p:txBody>
          <a:bodyPr anchor="b"/>
          <a:lstStyle>
            <a:lvl1pPr>
              <a:lnSpc>
                <a:spcPts val="47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0" name="Picture Placeholder 20">
            <a:extLst>
              <a:ext uri="{FF2B5EF4-FFF2-40B4-BE49-F238E27FC236}">
                <a16:creationId xmlns:a16="http://schemas.microsoft.com/office/drawing/2014/main" id="{B62AF767-3E9C-40CC-8922-4BCE900A94A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50705" y="1767373"/>
            <a:ext cx="4320000" cy="43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612000" tIns="360000" rIns="576000" bIns="360000" anchor="ctr" anchorCtr="0">
            <a:noAutofit/>
          </a:bodyPr>
          <a:lstStyle>
            <a:lvl1pPr algn="l">
              <a:defRPr sz="1543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 dirty="0"/>
              <a:t>To insert an image, select ‘Insert Picture’, or click on icon. Select ‘Picture Format &gt; Crop’ to edit size and position of picture.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251653-BBAC-EE6F-FF0B-01F808C97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08" y="6228854"/>
            <a:ext cx="3623391" cy="6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5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4117" y="1696067"/>
            <a:ext cx="9828000" cy="511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C7D8-0D70-40F9-BFCF-936C11995FEE}" type="datetime1">
              <a:rPr lang="en-GB" smtClean="0"/>
              <a:t>05/03/2023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Title: To edit, go to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6D313CD-3119-4736-8719-1C225E1DA5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119" y="1043436"/>
            <a:ext cx="9827998" cy="57600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2pPr>
            <a:lvl3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3pPr>
            <a:lvl4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4pPr>
            <a:lvl5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5pPr>
            <a:lvl6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6pPr>
            <a:lvl7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7pPr>
            <a:lvl8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8pPr>
            <a:lvl9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9pPr>
          </a:lstStyle>
          <a:p>
            <a:r>
              <a:rPr lang="en-AU" dirty="0"/>
              <a:t>Click to add subheading</a:t>
            </a:r>
            <a:endParaRPr lang="en-GB" dirty="0"/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471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4119" y="1696067"/>
            <a:ext cx="4752000" cy="511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C1339-6AE3-454B-BCD2-30A6F3301C3C}" type="datetime1">
              <a:rPr lang="en-GB" smtClean="0"/>
              <a:t>05/03/2023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Title: To edit, go to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A163C4F-3C90-4CCC-8CFB-6099A8025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0119" y="1696067"/>
            <a:ext cx="4752000" cy="511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D893A0-244B-45FC-A3D9-42ACEFC3A6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119" y="1043436"/>
            <a:ext cx="9827998" cy="57600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2pPr>
            <a:lvl3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3pPr>
            <a:lvl4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4pPr>
            <a:lvl5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5pPr>
            <a:lvl6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6pPr>
            <a:lvl7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7pPr>
            <a:lvl8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8pPr>
            <a:lvl9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9pPr>
          </a:lstStyle>
          <a:p>
            <a:r>
              <a:rPr lang="en-AU" dirty="0"/>
              <a:t>Click to add subheading</a:t>
            </a:r>
            <a:endParaRPr lang="en-GB" dirty="0"/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268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4119" y="1696067"/>
            <a:ext cx="6120000" cy="511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B821-5306-4945-ACC6-63435EAFF638}" type="datetime1">
              <a:rPr lang="en-GB" smtClean="0"/>
              <a:t>05/03/2023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Title: To edit, go to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FE6637B3-A65B-4144-A1AB-1ADA96F6943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65694" y="1696066"/>
            <a:ext cx="3492000" cy="5112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E02B4FB-1082-4EB7-B7CD-BB1D326A9C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119" y="1043436"/>
            <a:ext cx="9827998" cy="57600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2pPr>
            <a:lvl3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3pPr>
            <a:lvl4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4pPr>
            <a:lvl5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5pPr>
            <a:lvl6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6pPr>
            <a:lvl7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7pPr>
            <a:lvl8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8pPr>
            <a:lvl9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9pPr>
          </a:lstStyle>
          <a:p>
            <a:r>
              <a:rPr lang="en-AU" dirty="0"/>
              <a:t>Click to add subheading</a:t>
            </a:r>
            <a:endParaRPr lang="en-GB" dirty="0"/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395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42117" y="1696067"/>
            <a:ext cx="6120000" cy="511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C0873-82D3-435E-B29C-F3A18284FDB9}" type="datetime1">
              <a:rPr lang="en-GB" smtClean="0"/>
              <a:t>05/03/2023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Title: To edit, go to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FE6637B3-A65B-4144-A1AB-1ADA96F6943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4117" y="1696066"/>
            <a:ext cx="3492000" cy="5112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3FB2399-92D5-4923-849B-75C7E0E784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119" y="1043436"/>
            <a:ext cx="9827998" cy="57600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2pPr>
            <a:lvl3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3pPr>
            <a:lvl4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4pPr>
            <a:lvl5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5pPr>
            <a:lvl6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6pPr>
            <a:lvl7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7pPr>
            <a:lvl8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8pPr>
            <a:lvl9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9pPr>
          </a:lstStyle>
          <a:p>
            <a:r>
              <a:rPr lang="en-AU" dirty="0"/>
              <a:t>Click to add subheading</a:t>
            </a:r>
            <a:endParaRPr lang="en-GB" dirty="0"/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506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9695-5834-42DC-BFAF-00433C2D9A66}" type="datetime1">
              <a:rPr lang="en-GB" smtClean="0"/>
              <a:t>05/03/2023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Title: To edit, go to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FE6637B3-A65B-4144-A1AB-1ADA96F6943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4116" y="1696066"/>
            <a:ext cx="9827999" cy="5112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543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F19443A-8E44-44B7-850E-51048DB8CD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119" y="1043436"/>
            <a:ext cx="9827998" cy="57600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2pPr>
            <a:lvl3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3pPr>
            <a:lvl4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4pPr>
            <a:lvl5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5pPr>
            <a:lvl6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6pPr>
            <a:lvl7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7pPr>
            <a:lvl8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8pPr>
            <a:lvl9pPr marL="0" indent="0" algn="l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9pPr>
          </a:lstStyle>
          <a:p>
            <a:r>
              <a:rPr lang="en-AU" dirty="0"/>
              <a:t>Click to add subheading</a:t>
            </a:r>
            <a:endParaRPr lang="en-GB" dirty="0"/>
          </a:p>
          <a:p>
            <a:pPr lvl="1"/>
            <a:r>
              <a:rPr lang="en-US" dirty="0"/>
              <a:t>2</a:t>
            </a:r>
          </a:p>
          <a:p>
            <a:pPr lvl="2"/>
            <a:r>
              <a:rPr lang="en-US" dirty="0"/>
              <a:t>3</a:t>
            </a:r>
          </a:p>
          <a:p>
            <a:pPr lvl="3"/>
            <a:r>
              <a:rPr lang="en-US" dirty="0"/>
              <a:t>4</a:t>
            </a:r>
          </a:p>
          <a:p>
            <a:pPr lvl="4"/>
            <a:r>
              <a:rPr lang="en-US" dirty="0"/>
              <a:t>5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560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B26038D-2382-1B65-C7B9-DA362AAAA8EB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419" y="7018814"/>
            <a:ext cx="437352" cy="21066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4119" y="390909"/>
            <a:ext cx="9828000" cy="57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119" y="1695667"/>
            <a:ext cx="4849085" cy="47965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0636" y="6956597"/>
            <a:ext cx="2266302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5164D23-AFB6-4431-B879-39E8BC56A841}" type="datetime1">
              <a:rPr lang="en-GB" smtClean="0"/>
              <a:t>05/03/2023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119" y="6956597"/>
            <a:ext cx="522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Title: To edit, go to Insert &gt; Header &amp;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3813" y="6956597"/>
            <a:ext cx="648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947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75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8" r:id="rId14"/>
    <p:sldLayoutId id="2147483687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6" r:id="rId22"/>
    <p:sldLayoutId id="2147483655" r:id="rId23"/>
  </p:sldLayoutIdLst>
  <p:hf hd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lnSpc>
          <a:spcPts val="2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007943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288000" indent="-288000" algn="l" defTabSz="1007943" rtl="0" eaLnBrk="1" latinLnBrk="0" hangingPunct="1">
        <a:lnSpc>
          <a:spcPts val="2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288000" algn="l" defTabSz="1007943" rtl="0" eaLnBrk="1" latinLnBrk="0" hangingPunct="1">
        <a:lnSpc>
          <a:spcPts val="2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–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88000" algn="l" defTabSz="1007943" rtl="0" eaLnBrk="1" latinLnBrk="0" hangingPunct="1">
        <a:lnSpc>
          <a:spcPts val="2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00" indent="-288000" algn="l" defTabSz="1007943" rtl="0" eaLnBrk="1" latinLnBrk="0" hangingPunct="1">
        <a:lnSpc>
          <a:spcPts val="2000"/>
        </a:lnSpc>
        <a:spcBef>
          <a:spcPts val="300"/>
        </a:spcBef>
        <a:spcAft>
          <a:spcPts val="300"/>
        </a:spcAft>
        <a:buClr>
          <a:schemeClr val="tx2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576000" indent="-288000" algn="l" defTabSz="1007943" rtl="0" eaLnBrk="1" latinLnBrk="0" hangingPunct="1">
        <a:lnSpc>
          <a:spcPts val="2000"/>
        </a:lnSpc>
        <a:spcBef>
          <a:spcPts val="300"/>
        </a:spcBef>
        <a:spcAft>
          <a:spcPts val="300"/>
        </a:spcAft>
        <a:buClr>
          <a:schemeClr val="bg2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288000" algn="l" defTabSz="1007943" rtl="0" eaLnBrk="1" latinLnBrk="0" hangingPunct="1">
        <a:lnSpc>
          <a:spcPts val="2000"/>
        </a:lnSpc>
        <a:spcBef>
          <a:spcPts val="300"/>
        </a:spcBef>
        <a:spcAft>
          <a:spcPts val="300"/>
        </a:spcAft>
        <a:buClr>
          <a:schemeClr val="tx2"/>
        </a:buClr>
        <a:buFont typeface="+mj-lt"/>
        <a:buAutoNum type="romanL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1007943" rtl="0" eaLnBrk="1" latinLnBrk="0" hangingPunct="1">
        <a:lnSpc>
          <a:spcPts val="2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7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5628AC-F877-469B-91E7-B8BFE830E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108" y="1157471"/>
            <a:ext cx="5479691" cy="1800000"/>
          </a:xfrm>
        </p:spPr>
        <p:txBody>
          <a:bodyPr/>
          <a:lstStyle/>
          <a:p>
            <a:r>
              <a:rPr lang="en-AU" dirty="0"/>
              <a:t>Built LEED Training</a:t>
            </a:r>
          </a:p>
        </p:txBody>
      </p:sp>
    </p:spTree>
    <p:extLst>
      <p:ext uri="{BB962C8B-B14F-4D97-AF65-F5344CB8AC3E}">
        <p14:creationId xmlns:p14="http://schemas.microsoft.com/office/powerpoint/2010/main" val="3784185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ADC83B-0D37-48FF-8B9C-959D14549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LEED Categories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1BFD7-C606-4E1E-9EEB-8CB797AF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10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623AEF-ECCA-3227-3424-4AD4803EA3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01"/>
          <a:stretch/>
        </p:blipFill>
        <p:spPr>
          <a:xfrm>
            <a:off x="2831979" y="1705245"/>
            <a:ext cx="2933700" cy="13043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0416BF-40E6-ABD1-33F1-130C7B84E0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78"/>
          <a:stretch/>
        </p:blipFill>
        <p:spPr>
          <a:xfrm>
            <a:off x="6174669" y="1737653"/>
            <a:ext cx="1857375" cy="12744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9F3434-C67F-587F-0ACF-5590C3B81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1034" y="1704698"/>
            <a:ext cx="1847850" cy="1304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77F48E-492B-9AA6-5C87-2A0B1E5D17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132"/>
          <a:stretch/>
        </p:blipFill>
        <p:spPr>
          <a:xfrm>
            <a:off x="200987" y="4012480"/>
            <a:ext cx="2524125" cy="12866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3BFF1A-F205-00FA-CBF2-53A662810B5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89"/>
          <a:stretch/>
        </p:blipFill>
        <p:spPr>
          <a:xfrm>
            <a:off x="2961734" y="4030357"/>
            <a:ext cx="2428875" cy="13002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FCA8E6-4671-0887-596D-B614EE7986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7238" y="4037563"/>
            <a:ext cx="3076575" cy="1285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705964-5014-238B-B95D-2335BAB221B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242" t="9396"/>
          <a:stretch/>
        </p:blipFill>
        <p:spPr>
          <a:xfrm>
            <a:off x="434119" y="1762896"/>
            <a:ext cx="2057863" cy="12858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7DEF61-4D0B-FAC0-0694-EF8D128D42A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8560"/>
          <a:stretch/>
        </p:blipFill>
        <p:spPr>
          <a:xfrm>
            <a:off x="8783813" y="4010076"/>
            <a:ext cx="1543050" cy="1289028"/>
          </a:xfrm>
          <a:prstGeom prst="rect">
            <a:avLst/>
          </a:prstGeom>
        </p:spPr>
      </p:pic>
      <p:pic>
        <p:nvPicPr>
          <p:cNvPr id="8" name="Picture 2" descr="U.S. Green Building Council - Wikipedia">
            <a:extLst>
              <a:ext uri="{FF2B5EF4-FFF2-40B4-BE49-F238E27FC236}">
                <a16:creationId xmlns:a16="http://schemas.microsoft.com/office/drawing/2014/main" id="{44CB0169-792D-7745-FE84-538BCB8B0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8" y="6808067"/>
            <a:ext cx="555340" cy="54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77A7F84-F0E0-6369-7ECE-990121AAE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0239" y="6956597"/>
            <a:ext cx="5220000" cy="360000"/>
          </a:xfrm>
        </p:spPr>
        <p:txBody>
          <a:bodyPr/>
          <a:lstStyle/>
          <a:p>
            <a:r>
              <a:rPr lang="en-GB" dirty="0"/>
              <a:t>LEED for Subcontractors</a:t>
            </a:r>
          </a:p>
        </p:txBody>
      </p:sp>
    </p:spTree>
    <p:extLst>
      <p:ext uri="{BB962C8B-B14F-4D97-AF65-F5344CB8AC3E}">
        <p14:creationId xmlns:p14="http://schemas.microsoft.com/office/powerpoint/2010/main" val="3103498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40E945-3AEF-4003-A664-2B9B7BE6384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 fontAlgn="base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Understand the project LEED pathway and what it signs you up to deliver</a:t>
            </a:r>
          </a:p>
          <a:p>
            <a:pPr marL="342900" indent="-342900" fontAlgn="base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Understand rating tool requirements, specifically material compliance</a:t>
            </a:r>
          </a:p>
          <a:p>
            <a:pPr marL="342900" indent="-342900" fontAlgn="base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Ensure documentation collection systems are set up from the start</a:t>
            </a:r>
          </a:p>
          <a:p>
            <a:pPr marL="342900" indent="-342900" fontAlgn="base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Set up back-to-back contracts to ensure compliance by your subbies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ADC83B-0D37-48FF-8B9C-959D14549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Subbies Responsibility for LEED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1BFD7-C606-4E1E-9EEB-8CB797AF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11</a:t>
            </a:fld>
            <a:endParaRPr lang="en-GB" dirty="0"/>
          </a:p>
        </p:txBody>
      </p:sp>
      <p:pic>
        <p:nvPicPr>
          <p:cNvPr id="8" name="Picture 2" descr="U.S. Green Building Council - Wikipedia">
            <a:extLst>
              <a:ext uri="{FF2B5EF4-FFF2-40B4-BE49-F238E27FC236}">
                <a16:creationId xmlns:a16="http://schemas.microsoft.com/office/drawing/2014/main" id="{B90E4E49-2CD1-72E6-D1EF-77054A2EE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8" y="6808067"/>
            <a:ext cx="555340" cy="54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22D0064-0BD8-311A-A1B5-FD7C14584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0239" y="6956597"/>
            <a:ext cx="5220000" cy="360000"/>
          </a:xfrm>
        </p:spPr>
        <p:txBody>
          <a:bodyPr/>
          <a:lstStyle/>
          <a:p>
            <a:r>
              <a:rPr lang="en-GB" dirty="0"/>
              <a:t>LEED for Subcontractors</a:t>
            </a:r>
          </a:p>
        </p:txBody>
      </p:sp>
    </p:spTree>
    <p:extLst>
      <p:ext uri="{BB962C8B-B14F-4D97-AF65-F5344CB8AC3E}">
        <p14:creationId xmlns:p14="http://schemas.microsoft.com/office/powerpoint/2010/main" val="1174197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40E945-3AEF-4003-A664-2B9B7BE6384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fontAlgn="base">
              <a:lnSpc>
                <a:spcPct val="150000"/>
              </a:lnSpc>
              <a:buClr>
                <a:schemeClr val="tx2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must provide:</a:t>
            </a:r>
          </a:p>
          <a:p>
            <a:pPr marL="342900" indent="-342900" fontAlgn="base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upfront materials forecast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compliance evidence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Built approval prior to purchase and use on site </a:t>
            </a:r>
          </a:p>
          <a:p>
            <a:pPr marL="342900" indent="-342900" fontAlgn="base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Monthly material usage tracking sheets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(with monthly claims) to ensure that non-compliant materials are kept within their allowance benchmarks</a:t>
            </a:r>
          </a:p>
          <a:p>
            <a:pPr marL="342900" indent="-342900" fontAlgn="base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confirmation letter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close out evidence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(certificates, invoices) once your scope is complete </a:t>
            </a:r>
          </a:p>
          <a:p>
            <a:pPr marL="342900" indent="-342900" fontAlgn="base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ADC83B-0D37-48FF-8B9C-959D14549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 Related to you – Products &amp; Materials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1BFD7-C606-4E1E-9EEB-8CB797AF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12</a:t>
            </a:fld>
            <a:endParaRPr lang="en-GB" dirty="0"/>
          </a:p>
        </p:txBody>
      </p:sp>
      <p:pic>
        <p:nvPicPr>
          <p:cNvPr id="8" name="Picture 2" descr="U.S. Green Building Council - Wikipedia">
            <a:extLst>
              <a:ext uri="{FF2B5EF4-FFF2-40B4-BE49-F238E27FC236}">
                <a16:creationId xmlns:a16="http://schemas.microsoft.com/office/drawing/2014/main" id="{3CE3EF68-EAD6-F2EE-48D3-0E1E8C500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8" y="6808067"/>
            <a:ext cx="555340" cy="54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F01C348-8BB3-7387-3B82-F876BE405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0239" y="6956597"/>
            <a:ext cx="5220000" cy="360000"/>
          </a:xfrm>
        </p:spPr>
        <p:txBody>
          <a:bodyPr/>
          <a:lstStyle/>
          <a:p>
            <a:r>
              <a:rPr lang="en-GB" dirty="0"/>
              <a:t>LEED for Subcontractors</a:t>
            </a:r>
          </a:p>
        </p:txBody>
      </p:sp>
    </p:spTree>
    <p:extLst>
      <p:ext uri="{BB962C8B-B14F-4D97-AF65-F5344CB8AC3E}">
        <p14:creationId xmlns:p14="http://schemas.microsoft.com/office/powerpoint/2010/main" val="1758328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40E945-3AEF-4003-A664-2B9B7BE6384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17" y="1619436"/>
            <a:ext cx="9337844" cy="5188631"/>
          </a:xfrm>
        </p:spPr>
        <p:txBody>
          <a:bodyPr/>
          <a:lstStyle/>
          <a:p>
            <a:pPr fontAlgn="base">
              <a:lnSpc>
                <a:spcPct val="150000"/>
              </a:lnSpc>
              <a:buClr>
                <a:schemeClr val="tx2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Compliant certification methods:</a:t>
            </a:r>
          </a:p>
          <a:p>
            <a:pPr marL="342900" indent="-342900" fontAlgn="base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All products must be tested to meet methods and thresholds established in 1 of the following standards/regulations for </a:t>
            </a:r>
            <a:r>
              <a:rPr lang="en-AU" sz="1400" b="1" dirty="0">
                <a:latin typeface="Arial" panose="020B0604020202020204" pitchFamily="34" charset="0"/>
                <a:cs typeface="Arial" panose="020B0604020202020204" pitchFamily="34" charset="0"/>
              </a:rPr>
              <a:t>VOC content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3" fontAlgn="base"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SCAQMD Rule 1168 (Adhesives and Sealants, 2017)</a:t>
            </a:r>
          </a:p>
          <a:p>
            <a:pPr lvl="3" fontAlgn="base"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2019 CARB SCM for Architectural Coatings</a:t>
            </a:r>
          </a:p>
          <a:p>
            <a:pPr lvl="3" fontAlgn="base"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European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Decopaint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Directive (2004/42/EC) </a:t>
            </a:r>
          </a:p>
          <a:p>
            <a:pPr lvl="3" fontAlgn="base"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Hong Kong Air pollution control (VOC) Regulation for regulated architectural paints (January 2010) and adhesives and regulated sealants (April 2012) </a:t>
            </a:r>
          </a:p>
          <a:p>
            <a:pPr lvl="3" fontAlgn="base"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Canadian VOC Concentration Limits for Architectural Coatings (SOR/2009-264) </a:t>
            </a:r>
          </a:p>
          <a:p>
            <a:pPr lvl="3" fontAlgn="base"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Free of solvents, as defined in TRGS 610 (January 2011) </a:t>
            </a:r>
          </a:p>
          <a:p>
            <a:pPr marL="342900" lvl="1" indent="-342900" fontAlgn="base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75% of products are tested to meet testing methods and thresholds established in 1 of the following standards/regulations for </a:t>
            </a:r>
            <a:r>
              <a:rPr lang="en-A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 emissions:</a:t>
            </a:r>
          </a:p>
          <a:p>
            <a:pPr marL="918900" lvl="3" indent="-342900" fontAlgn="base"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California Department of Public Health (CDPH) Standard Method v1.2-2017</a:t>
            </a:r>
          </a:p>
          <a:p>
            <a:pPr marL="918900" lvl="3" indent="-342900" fontAlgn="base"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AgBB.9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ADC83B-0D37-48FF-8B9C-959D14549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 Restrictions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1BFD7-C606-4E1E-9EEB-8CB797AF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13</a:t>
            </a:fld>
            <a:endParaRPr lang="en-GB" dirty="0"/>
          </a:p>
        </p:txBody>
      </p:sp>
      <p:sp>
        <p:nvSpPr>
          <p:cNvPr id="4" name="Subtitle 10">
            <a:extLst>
              <a:ext uri="{FF2B5EF4-FFF2-40B4-BE49-F238E27FC236}">
                <a16:creationId xmlns:a16="http://schemas.microsoft.com/office/drawing/2014/main" id="{231C0447-C4DD-4F54-0A90-DCAFC2BE99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Paints, Coatings, Adhesives &amp; Sealants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4756D9-0D39-0B46-45E9-378CED1706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374"/>
          <a:stretch/>
        </p:blipFill>
        <p:spPr>
          <a:xfrm>
            <a:off x="6519166" y="390909"/>
            <a:ext cx="1588008" cy="15557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2E9993-D737-1404-DE02-DE8F395EB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2528" y="398430"/>
            <a:ext cx="2154943" cy="1434017"/>
          </a:xfrm>
          <a:prstGeom prst="rect">
            <a:avLst/>
          </a:prstGeom>
        </p:spPr>
      </p:pic>
      <p:pic>
        <p:nvPicPr>
          <p:cNvPr id="10" name="Picture 2" descr="Soudal Sealant Suppliers, Buy Soudal Sealants">
            <a:extLst>
              <a:ext uri="{FF2B5EF4-FFF2-40B4-BE49-F238E27FC236}">
                <a16:creationId xmlns:a16="http://schemas.microsoft.com/office/drawing/2014/main" id="{FB20B232-7E43-1C17-6661-7EF1B9CD50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2"/>
          <a:stretch/>
        </p:blipFill>
        <p:spPr bwMode="auto">
          <a:xfrm>
            <a:off x="5303347" y="321434"/>
            <a:ext cx="1130465" cy="158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U.S. Green Building Council - Wikipedia">
            <a:extLst>
              <a:ext uri="{FF2B5EF4-FFF2-40B4-BE49-F238E27FC236}">
                <a16:creationId xmlns:a16="http://schemas.microsoft.com/office/drawing/2014/main" id="{0D04344E-B415-C2F5-41A9-15A675AD4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8" y="6808067"/>
            <a:ext cx="555340" cy="54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B9D30AC-6541-BCA1-95C9-83837CCEF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0239" y="6956597"/>
            <a:ext cx="5220000" cy="360000"/>
          </a:xfrm>
        </p:spPr>
        <p:txBody>
          <a:bodyPr/>
          <a:lstStyle/>
          <a:p>
            <a:r>
              <a:rPr lang="en-GB" dirty="0"/>
              <a:t>LEED for Subcontractors</a:t>
            </a:r>
          </a:p>
        </p:txBody>
      </p:sp>
    </p:spTree>
    <p:extLst>
      <p:ext uri="{BB962C8B-B14F-4D97-AF65-F5344CB8AC3E}">
        <p14:creationId xmlns:p14="http://schemas.microsoft.com/office/powerpoint/2010/main" val="747038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ADC83B-0D37-48FF-8B9C-959D14549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 Restrictions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1BFD7-C606-4E1E-9EEB-8CB797AF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14</a:t>
            </a:fld>
            <a:endParaRPr lang="en-GB" dirty="0"/>
          </a:p>
        </p:txBody>
      </p:sp>
      <p:pic>
        <p:nvPicPr>
          <p:cNvPr id="7" name="Picture 2" descr="U.S. Green Building Council - Wikipedia">
            <a:extLst>
              <a:ext uri="{FF2B5EF4-FFF2-40B4-BE49-F238E27FC236}">
                <a16:creationId xmlns:a16="http://schemas.microsoft.com/office/drawing/2014/main" id="{33912E1E-2915-0D10-D233-6567071DD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8" y="6808067"/>
            <a:ext cx="555340" cy="54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10">
            <a:extLst>
              <a:ext uri="{FF2B5EF4-FFF2-40B4-BE49-F238E27FC236}">
                <a16:creationId xmlns:a16="http://schemas.microsoft.com/office/drawing/2014/main" id="{231C0447-C4DD-4F54-0A90-DCAFC2BE9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119" y="1043436"/>
            <a:ext cx="9827998" cy="576000"/>
          </a:xfrm>
        </p:spPr>
        <p:txBody>
          <a:bodyPr/>
          <a:lstStyle/>
          <a:p>
            <a:r>
              <a:rPr lang="en-US" dirty="0"/>
              <a:t>Paints, Coatings, Adhesives &amp; Sealants</a:t>
            </a:r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0D8204-9FDF-7B74-902D-38A7145E8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39" y="1900456"/>
            <a:ext cx="5385114" cy="37784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80D513-7792-C4F7-7C9C-CAA74F6C7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8709" y="4347061"/>
            <a:ext cx="4605592" cy="183015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49D174E-F127-C395-E85B-1BA786B1A29B}"/>
              </a:ext>
            </a:extLst>
          </p:cNvPr>
          <p:cNvSpPr/>
          <p:nvPr/>
        </p:nvSpPr>
        <p:spPr>
          <a:xfrm>
            <a:off x="337137" y="5245869"/>
            <a:ext cx="5385115" cy="30790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C636E20-AC13-BFC5-3EB2-4B7B12984887}"/>
              </a:ext>
            </a:extLst>
          </p:cNvPr>
          <p:cNvSpPr/>
          <p:nvPr/>
        </p:nvSpPr>
        <p:spPr>
          <a:xfrm>
            <a:off x="5858709" y="4651424"/>
            <a:ext cx="4319859" cy="25802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858650B-1638-A140-F9A6-6A2E758F841C}"/>
              </a:ext>
            </a:extLst>
          </p:cNvPr>
          <p:cNvSpPr/>
          <p:nvPr/>
        </p:nvSpPr>
        <p:spPr>
          <a:xfrm>
            <a:off x="5858709" y="5471826"/>
            <a:ext cx="4397124" cy="39933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A2C8911-70E8-DBE2-33BA-D317B9609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8708" y="1662910"/>
            <a:ext cx="4605591" cy="2723458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EEE90E6B-81EB-1C87-3515-7EB00B4E8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0239" y="6956597"/>
            <a:ext cx="5220000" cy="360000"/>
          </a:xfrm>
        </p:spPr>
        <p:txBody>
          <a:bodyPr/>
          <a:lstStyle/>
          <a:p>
            <a:r>
              <a:rPr lang="en-GB" dirty="0"/>
              <a:t>LEED for Subcontractors</a:t>
            </a:r>
          </a:p>
        </p:txBody>
      </p:sp>
    </p:spTree>
    <p:extLst>
      <p:ext uri="{BB962C8B-B14F-4D97-AF65-F5344CB8AC3E}">
        <p14:creationId xmlns:p14="http://schemas.microsoft.com/office/powerpoint/2010/main" val="9114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40E945-3AEF-4003-A664-2B9B7BE6384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17" y="1696067"/>
            <a:ext cx="6026122" cy="5112000"/>
          </a:xfrm>
        </p:spPr>
        <p:txBody>
          <a:bodyPr/>
          <a:lstStyle/>
          <a:p>
            <a:pPr fontAlgn="base">
              <a:lnSpc>
                <a:spcPct val="150000"/>
              </a:lnSpc>
              <a:buClr>
                <a:schemeClr val="tx2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Compliant certification methods:</a:t>
            </a:r>
          </a:p>
          <a:p>
            <a:pPr marL="285750" indent="-285750" fontAlgn="base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Products must be tested per methods and meet </a:t>
            </a:r>
            <a:r>
              <a:rPr lang="en-AU" sz="1400" b="1" dirty="0">
                <a:latin typeface="Arial" panose="020B0604020202020204" pitchFamily="34" charset="0"/>
                <a:cs typeface="Arial" panose="020B0604020202020204" pitchFamily="34" charset="0"/>
              </a:rPr>
              <a:t>VOC emission thresholds 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established in 1 of the following:</a:t>
            </a:r>
          </a:p>
          <a:p>
            <a:pPr lvl="3" fontAlgn="base"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California Department of Public Health (CDPH) Standard Method v1.2-2017</a:t>
            </a:r>
          </a:p>
          <a:p>
            <a:pPr lvl="3" fontAlgn="base"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Tested according to EN 16516:2017 and complies with the LCI values from Table 1 of the German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AgBB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Testing and Evaluation Scheme (2015)</a:t>
            </a:r>
          </a:p>
          <a:p>
            <a:pPr lvl="3" fontAlgn="base"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Or salvaged or reused materials </a:t>
            </a:r>
          </a:p>
          <a:p>
            <a:pPr marL="285750" indent="-285750" fontAlgn="base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ADC83B-0D37-48FF-8B9C-959D14549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 Restrictions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1BFD7-C606-4E1E-9EEB-8CB797AF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15</a:t>
            </a:fld>
            <a:endParaRPr lang="en-GB" dirty="0"/>
          </a:p>
        </p:txBody>
      </p:sp>
      <p:sp>
        <p:nvSpPr>
          <p:cNvPr id="4" name="Subtitle 10">
            <a:extLst>
              <a:ext uri="{FF2B5EF4-FFF2-40B4-BE49-F238E27FC236}">
                <a16:creationId xmlns:a16="http://schemas.microsoft.com/office/drawing/2014/main" id="{231C0447-C4DD-4F54-0A90-DCAFC2BE99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Flooring, Ceilings &amp; Wall Panels</a:t>
            </a:r>
            <a:endParaRPr lang="en-AU" dirty="0"/>
          </a:p>
        </p:txBody>
      </p:sp>
      <p:pic>
        <p:nvPicPr>
          <p:cNvPr id="11" name="Picture 2" descr="An Overview of Carpet Types—Fiber and Pile">
            <a:extLst>
              <a:ext uri="{FF2B5EF4-FFF2-40B4-BE49-F238E27FC236}">
                <a16:creationId xmlns:a16="http://schemas.microsoft.com/office/drawing/2014/main" id="{4D1C60DD-8426-61B1-DA3A-6FBC4298A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" t="6596"/>
          <a:stretch/>
        </p:blipFill>
        <p:spPr bwMode="auto">
          <a:xfrm>
            <a:off x="7774147" y="1222406"/>
            <a:ext cx="2256542" cy="190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lassic Wall Of White Wood Panels Design And Technology Stock Photo -  Download Image Now - iStock">
            <a:extLst>
              <a:ext uri="{FF2B5EF4-FFF2-40B4-BE49-F238E27FC236}">
                <a16:creationId xmlns:a16="http://schemas.microsoft.com/office/drawing/2014/main" id="{7CCAC329-F63F-06EC-0D34-D33FD3C5F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147" y="5042294"/>
            <a:ext cx="2256542" cy="150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he 8 Different Types of Ceilings - 9Wood">
            <a:extLst>
              <a:ext uri="{FF2B5EF4-FFF2-40B4-BE49-F238E27FC236}">
                <a16:creationId xmlns:a16="http://schemas.microsoft.com/office/drawing/2014/main" id="{0F29AF0F-5BBD-1C3B-17F7-CC26DE62C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147" y="3333861"/>
            <a:ext cx="2256542" cy="150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U.S. Green Building Council - Wikipedia">
            <a:extLst>
              <a:ext uri="{FF2B5EF4-FFF2-40B4-BE49-F238E27FC236}">
                <a16:creationId xmlns:a16="http://schemas.microsoft.com/office/drawing/2014/main" id="{3FBB4518-3685-3626-3E4E-E28DC666B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8" y="6808067"/>
            <a:ext cx="555340" cy="54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0CA1708-0CB0-2B7C-6382-EE140B41B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0239" y="6956597"/>
            <a:ext cx="5220000" cy="360000"/>
          </a:xfrm>
        </p:spPr>
        <p:txBody>
          <a:bodyPr/>
          <a:lstStyle/>
          <a:p>
            <a:r>
              <a:rPr lang="en-GB" dirty="0"/>
              <a:t>LEED for Subcontractors</a:t>
            </a:r>
          </a:p>
        </p:txBody>
      </p:sp>
    </p:spTree>
    <p:extLst>
      <p:ext uri="{BB962C8B-B14F-4D97-AF65-F5344CB8AC3E}">
        <p14:creationId xmlns:p14="http://schemas.microsoft.com/office/powerpoint/2010/main" val="3483154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40E945-3AEF-4003-A664-2B9B7BE6384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17" y="1696067"/>
            <a:ext cx="6693796" cy="5112000"/>
          </a:xfrm>
        </p:spPr>
        <p:txBody>
          <a:bodyPr/>
          <a:lstStyle/>
          <a:p>
            <a:pPr fontAlgn="base">
              <a:lnSpc>
                <a:spcPct val="150000"/>
              </a:lnSpc>
              <a:buClr>
                <a:schemeClr val="tx2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Compliant certification methods:</a:t>
            </a:r>
          </a:p>
          <a:p>
            <a:pPr marL="285750" indent="-285750" fontAlgn="base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Products must be tested per methods and meet </a:t>
            </a:r>
            <a:r>
              <a:rPr lang="en-AU" sz="1400" b="1" dirty="0">
                <a:latin typeface="Arial" panose="020B0604020202020204" pitchFamily="34" charset="0"/>
                <a:cs typeface="Arial" panose="020B0604020202020204" pitchFamily="34" charset="0"/>
              </a:rPr>
              <a:t>VOC emission thresholds 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established in 1 of the following:</a:t>
            </a:r>
          </a:p>
          <a:p>
            <a:pPr lvl="3" fontAlgn="base"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California Department of Public Health (CDPH) Standard Method v1.2-2017</a:t>
            </a:r>
          </a:p>
          <a:p>
            <a:pPr lvl="3" fontAlgn="base"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Tested according to EN 16516:2017 and complies with the LCI values from Table 1 of the German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AgBB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Testing and Evaluation Scheme (2015)</a:t>
            </a:r>
          </a:p>
          <a:p>
            <a:pPr lvl="3" fontAlgn="base">
              <a:lnSpc>
                <a:spcPct val="150000"/>
              </a:lnSpc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Or salvaged or reused materials </a:t>
            </a:r>
          </a:p>
          <a:p>
            <a:pPr marL="285750" indent="-285750" fontAlgn="base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ADC83B-0D37-48FF-8B9C-959D14549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 Restrictions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1BFD7-C606-4E1E-9EEB-8CB797AF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16</a:t>
            </a:fld>
            <a:endParaRPr lang="en-GB" dirty="0"/>
          </a:p>
        </p:txBody>
      </p:sp>
      <p:sp>
        <p:nvSpPr>
          <p:cNvPr id="4" name="Subtitle 10">
            <a:extLst>
              <a:ext uri="{FF2B5EF4-FFF2-40B4-BE49-F238E27FC236}">
                <a16:creationId xmlns:a16="http://schemas.microsoft.com/office/drawing/2014/main" id="{231C0447-C4DD-4F54-0A90-DCAFC2BE99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Furniture &amp; Insulation</a:t>
            </a:r>
            <a:endParaRPr lang="en-AU" dirty="0"/>
          </a:p>
        </p:txBody>
      </p:sp>
      <p:pic>
        <p:nvPicPr>
          <p:cNvPr id="2050" name="Picture 2" descr="Waiting room benches and sofas for reception areas - Leyform">
            <a:extLst>
              <a:ext uri="{FF2B5EF4-FFF2-40B4-BE49-F238E27FC236}">
                <a16:creationId xmlns:a16="http://schemas.microsoft.com/office/drawing/2014/main" id="{B9EC53E1-B3EB-1429-9FD4-62469E3018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4" r="13667"/>
          <a:stretch/>
        </p:blipFill>
        <p:spPr bwMode="auto">
          <a:xfrm>
            <a:off x="7658875" y="1695963"/>
            <a:ext cx="2598821" cy="189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all Insulation: How to Install Insulation in 4 Easy Steps - This Old House">
            <a:extLst>
              <a:ext uri="{FF2B5EF4-FFF2-40B4-BE49-F238E27FC236}">
                <a16:creationId xmlns:a16="http://schemas.microsoft.com/office/drawing/2014/main" id="{C1DE3443-52F1-F641-9DC2-2BC7F7DBF1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19"/>
          <a:stretch/>
        </p:blipFill>
        <p:spPr bwMode="auto">
          <a:xfrm>
            <a:off x="7640909" y="3869549"/>
            <a:ext cx="2616787" cy="199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U.S. Green Building Council - Wikipedia">
            <a:extLst>
              <a:ext uri="{FF2B5EF4-FFF2-40B4-BE49-F238E27FC236}">
                <a16:creationId xmlns:a16="http://schemas.microsoft.com/office/drawing/2014/main" id="{56A3801D-B613-ADA2-BD4E-B07E48FBB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8" y="6808067"/>
            <a:ext cx="555340" cy="54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AE3ED6C-430A-BDDA-6085-B799AA412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0239" y="6956597"/>
            <a:ext cx="5220000" cy="360000"/>
          </a:xfrm>
        </p:spPr>
        <p:txBody>
          <a:bodyPr/>
          <a:lstStyle/>
          <a:p>
            <a:r>
              <a:rPr lang="en-GB" dirty="0"/>
              <a:t>LEED for Subcontractors</a:t>
            </a:r>
          </a:p>
        </p:txBody>
      </p:sp>
    </p:spTree>
    <p:extLst>
      <p:ext uri="{BB962C8B-B14F-4D97-AF65-F5344CB8AC3E}">
        <p14:creationId xmlns:p14="http://schemas.microsoft.com/office/powerpoint/2010/main" val="690953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40E945-3AEF-4003-A664-2B9B7BE6384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17" y="1696067"/>
            <a:ext cx="6026122" cy="5112000"/>
          </a:xfrm>
        </p:spPr>
        <p:txBody>
          <a:bodyPr/>
          <a:lstStyle/>
          <a:p>
            <a:pPr fontAlgn="base">
              <a:lnSpc>
                <a:spcPct val="150000"/>
              </a:lnSpc>
              <a:buClr>
                <a:schemeClr val="tx2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Compliant certification methods:</a:t>
            </a:r>
          </a:p>
          <a:p>
            <a:pPr marL="285750" indent="-285750" fontAlgn="base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Products must be tested per methods and meet </a:t>
            </a:r>
            <a:r>
              <a:rPr lang="en-AU" sz="1400" b="1" dirty="0">
                <a:latin typeface="Arial" panose="020B0604020202020204" pitchFamily="34" charset="0"/>
                <a:cs typeface="Arial" panose="020B0604020202020204" pitchFamily="34" charset="0"/>
              </a:rPr>
              <a:t>VOC Formaldehyde thresholds 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established in 1 of the following:</a:t>
            </a:r>
          </a:p>
          <a:p>
            <a:pPr lvl="3" fontAlgn="base">
              <a:lnSpc>
                <a:spcPct val="150000"/>
              </a:lnSpc>
            </a:pPr>
            <a:r>
              <a:rPr lang="en-A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EPA TSCA Title VI or California Air Resources Board (CARB) ATCM</a:t>
            </a:r>
          </a:p>
          <a:p>
            <a:pPr lvl="3" fontAlgn="base">
              <a:lnSpc>
                <a:spcPct val="150000"/>
              </a:lnSpc>
            </a:pPr>
            <a:r>
              <a:rPr lang="en-A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717-1:2014 for formaldehyde emissions and complies with emissions class E1. 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ADC83B-0D37-48FF-8B9C-959D14549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 Restrictions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1BFD7-C606-4E1E-9EEB-8CB797AF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17</a:t>
            </a:fld>
            <a:endParaRPr lang="en-GB" dirty="0"/>
          </a:p>
        </p:txBody>
      </p:sp>
      <p:sp>
        <p:nvSpPr>
          <p:cNvPr id="4" name="Subtitle 10">
            <a:extLst>
              <a:ext uri="{FF2B5EF4-FFF2-40B4-BE49-F238E27FC236}">
                <a16:creationId xmlns:a16="http://schemas.microsoft.com/office/drawing/2014/main" id="{231C0447-C4DD-4F54-0A90-DCAFC2BE99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Composite Wood</a:t>
            </a:r>
            <a:endParaRPr lang="en-AU" dirty="0"/>
          </a:p>
        </p:txBody>
      </p:sp>
      <p:pic>
        <p:nvPicPr>
          <p:cNvPr id="1026" name="Picture 2" descr="How to Install Kitchen Cabinets | Detailed Guide by Fantastic Services AU">
            <a:extLst>
              <a:ext uri="{FF2B5EF4-FFF2-40B4-BE49-F238E27FC236}">
                <a16:creationId xmlns:a16="http://schemas.microsoft.com/office/drawing/2014/main" id="{29C0A633-3423-9682-185C-2141A5624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342" y="1405245"/>
            <a:ext cx="3157352" cy="177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spen Commercial and EOT Lockers – Aspen">
            <a:extLst>
              <a:ext uri="{FF2B5EF4-FFF2-40B4-BE49-F238E27FC236}">
                <a16:creationId xmlns:a16="http://schemas.microsoft.com/office/drawing/2014/main" id="{B7D870EC-0973-4554-66DD-090D30ABB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342" y="3735630"/>
            <a:ext cx="3157352" cy="210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U.S. Green Building Council - Wikipedia">
            <a:extLst>
              <a:ext uri="{FF2B5EF4-FFF2-40B4-BE49-F238E27FC236}">
                <a16:creationId xmlns:a16="http://schemas.microsoft.com/office/drawing/2014/main" id="{D2254EF6-8236-2C76-AD07-F6AE6679D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8" y="6808067"/>
            <a:ext cx="555340" cy="54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D80B620-1C9F-95AD-C770-59AAD4EC9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0239" y="6956597"/>
            <a:ext cx="5220000" cy="360000"/>
          </a:xfrm>
        </p:spPr>
        <p:txBody>
          <a:bodyPr/>
          <a:lstStyle/>
          <a:p>
            <a:r>
              <a:rPr lang="en-GB" dirty="0"/>
              <a:t>LEED for Subcontractors</a:t>
            </a:r>
          </a:p>
        </p:txBody>
      </p:sp>
    </p:spTree>
    <p:extLst>
      <p:ext uri="{BB962C8B-B14F-4D97-AF65-F5344CB8AC3E}">
        <p14:creationId xmlns:p14="http://schemas.microsoft.com/office/powerpoint/2010/main" val="3212073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40E945-3AEF-4003-A664-2B9B7BE6384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 fontAlgn="base">
              <a:lnSpc>
                <a:spcPct val="150000"/>
              </a:lnSpc>
              <a:buClr>
                <a:srgbClr val="F4633A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Understand LEED and the value of the LEED certification</a:t>
            </a:r>
          </a:p>
          <a:p>
            <a:pPr marL="342900" indent="-342900" fontAlgn="base">
              <a:lnSpc>
                <a:spcPct val="150000"/>
              </a:lnSpc>
              <a:buClr>
                <a:srgbClr val="F4633A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Gain awareness of the current LEED rating tools and how they impact your work</a:t>
            </a:r>
          </a:p>
          <a:p>
            <a:pPr marL="342900" indent="-342900" fontAlgn="base">
              <a:lnSpc>
                <a:spcPct val="150000"/>
              </a:lnSpc>
              <a:buClr>
                <a:srgbClr val="F4633A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Learn how to determine compliant products and materials through examples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ADC83B-0D37-48FF-8B9C-959D14549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this Training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1BFD7-C606-4E1E-9EEB-8CB797AF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2</a:t>
            </a:fld>
            <a:endParaRPr lang="en-GB" dirty="0"/>
          </a:p>
        </p:txBody>
      </p:sp>
      <p:pic>
        <p:nvPicPr>
          <p:cNvPr id="7" name="Picture 2" descr="U.S. Green Building Council - Wikipedia">
            <a:extLst>
              <a:ext uri="{FF2B5EF4-FFF2-40B4-BE49-F238E27FC236}">
                <a16:creationId xmlns:a16="http://schemas.microsoft.com/office/drawing/2014/main" id="{33912E1E-2915-0D10-D233-6567071DD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8" y="6808067"/>
            <a:ext cx="555340" cy="54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What is LEED and Why is it Important to Green Building?">
            <a:extLst>
              <a:ext uri="{FF2B5EF4-FFF2-40B4-BE49-F238E27FC236}">
                <a16:creationId xmlns:a16="http://schemas.microsoft.com/office/drawing/2014/main" id="{ED5F8858-446C-0D20-6556-5BFA78268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2436" y="3210783"/>
            <a:ext cx="6106940" cy="343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9526CB1-99AF-EB84-9F1E-85F627CF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0239" y="6956597"/>
            <a:ext cx="5220000" cy="360000"/>
          </a:xfrm>
        </p:spPr>
        <p:txBody>
          <a:bodyPr/>
          <a:lstStyle/>
          <a:p>
            <a:r>
              <a:rPr lang="en-GB" dirty="0"/>
              <a:t>LEED for Subcontractors</a:t>
            </a:r>
          </a:p>
        </p:txBody>
      </p:sp>
    </p:spTree>
    <p:extLst>
      <p:ext uri="{BB962C8B-B14F-4D97-AF65-F5344CB8AC3E}">
        <p14:creationId xmlns:p14="http://schemas.microsoft.com/office/powerpoint/2010/main" val="867546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40E945-3AEF-4003-A664-2B9B7BE6384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LEED is the world’s leading green building project and performance management system, delivering a comprehensive framework for green building design, construction, operations and performance</a:t>
            </a:r>
            <a:b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The rigorous focus on material selection, human comfort, air quality and human health features of a building rightly prioritizes the most important asset of the building: human beings</a:t>
            </a:r>
            <a:b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The specific focus on social equity ensures that buildings are not considered in isolation of their communities but prioritize access and inclusiveness for all</a:t>
            </a:r>
            <a:b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ADC83B-0D37-48FF-8B9C-959D14549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LEED?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1BFD7-C606-4E1E-9EEB-8CB797AF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3</a:t>
            </a:fld>
            <a:endParaRPr lang="en-GB" dirty="0"/>
          </a:p>
        </p:txBody>
      </p:sp>
      <p:pic>
        <p:nvPicPr>
          <p:cNvPr id="7" name="Picture 2" descr="U.S. Green Building Council - Wikipedia">
            <a:extLst>
              <a:ext uri="{FF2B5EF4-FFF2-40B4-BE49-F238E27FC236}">
                <a16:creationId xmlns:a16="http://schemas.microsoft.com/office/drawing/2014/main" id="{33912E1E-2915-0D10-D233-6567071DD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8" y="6808067"/>
            <a:ext cx="555340" cy="54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D0480-0118-CC31-64F6-7E83061CA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0239" y="6956597"/>
            <a:ext cx="5220000" cy="360000"/>
          </a:xfrm>
        </p:spPr>
        <p:txBody>
          <a:bodyPr/>
          <a:lstStyle/>
          <a:p>
            <a:r>
              <a:rPr lang="en-GB" dirty="0"/>
              <a:t>LEED for Subcontractors</a:t>
            </a:r>
          </a:p>
        </p:txBody>
      </p:sp>
    </p:spTree>
    <p:extLst>
      <p:ext uri="{BB962C8B-B14F-4D97-AF65-F5344CB8AC3E}">
        <p14:creationId xmlns:p14="http://schemas.microsoft.com/office/powerpoint/2010/main" val="40558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1BFD7-C606-4E1E-9EEB-8CB797AF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4</a:t>
            </a:fld>
            <a:endParaRPr lang="en-GB" dirty="0"/>
          </a:p>
        </p:txBody>
      </p:sp>
      <p:pic>
        <p:nvPicPr>
          <p:cNvPr id="7" name="Picture 2" descr="U.S. Green Building Council - Wikipedia">
            <a:extLst>
              <a:ext uri="{FF2B5EF4-FFF2-40B4-BE49-F238E27FC236}">
                <a16:creationId xmlns:a16="http://schemas.microsoft.com/office/drawing/2014/main" id="{33912E1E-2915-0D10-D233-6567071DD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8" y="6808067"/>
            <a:ext cx="555340" cy="54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DE344D-71ED-02DC-47E2-2E9684808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316" y="151152"/>
            <a:ext cx="8105258" cy="6805445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7194673-E384-39BC-878A-545EDCC09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0239" y="6956597"/>
            <a:ext cx="5220000" cy="360000"/>
          </a:xfrm>
        </p:spPr>
        <p:txBody>
          <a:bodyPr/>
          <a:lstStyle/>
          <a:p>
            <a:r>
              <a:rPr lang="en-GB" dirty="0"/>
              <a:t>LEED for Subcontractors</a:t>
            </a:r>
          </a:p>
        </p:txBody>
      </p:sp>
    </p:spTree>
    <p:extLst>
      <p:ext uri="{BB962C8B-B14F-4D97-AF65-F5344CB8AC3E}">
        <p14:creationId xmlns:p14="http://schemas.microsoft.com/office/powerpoint/2010/main" val="1536668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1BFD7-C606-4E1E-9EEB-8CB797AF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5</a:t>
            </a:fld>
            <a:endParaRPr lang="en-GB" dirty="0"/>
          </a:p>
        </p:txBody>
      </p:sp>
      <p:pic>
        <p:nvPicPr>
          <p:cNvPr id="7" name="Picture 2" descr="U.S. Green Building Council - Wikipedia">
            <a:extLst>
              <a:ext uri="{FF2B5EF4-FFF2-40B4-BE49-F238E27FC236}">
                <a16:creationId xmlns:a16="http://schemas.microsoft.com/office/drawing/2014/main" id="{33912E1E-2915-0D10-D233-6567071DD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8" y="6808067"/>
            <a:ext cx="555340" cy="54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8D974D-1F23-82C4-C90C-1F107D164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28" y="860351"/>
            <a:ext cx="9134955" cy="4818555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984EC4C-0AA2-3504-FBC6-CA7DC8A03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0239" y="6956597"/>
            <a:ext cx="5220000" cy="360000"/>
          </a:xfrm>
        </p:spPr>
        <p:txBody>
          <a:bodyPr/>
          <a:lstStyle/>
          <a:p>
            <a:r>
              <a:rPr lang="en-GB" dirty="0"/>
              <a:t>LEED for Subcontractors</a:t>
            </a:r>
          </a:p>
        </p:txBody>
      </p:sp>
    </p:spTree>
    <p:extLst>
      <p:ext uri="{BB962C8B-B14F-4D97-AF65-F5344CB8AC3E}">
        <p14:creationId xmlns:p14="http://schemas.microsoft.com/office/powerpoint/2010/main" val="3329991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1BFD7-C606-4E1E-9EEB-8CB797AF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6</a:t>
            </a:fld>
            <a:endParaRPr lang="en-GB" dirty="0"/>
          </a:p>
        </p:txBody>
      </p:sp>
      <p:pic>
        <p:nvPicPr>
          <p:cNvPr id="7" name="Picture 2" descr="U.S. Green Building Council - Wikipedia">
            <a:extLst>
              <a:ext uri="{FF2B5EF4-FFF2-40B4-BE49-F238E27FC236}">
                <a16:creationId xmlns:a16="http://schemas.microsoft.com/office/drawing/2014/main" id="{33912E1E-2915-0D10-D233-6567071DD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8" y="6808067"/>
            <a:ext cx="555340" cy="54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D60BCB-BE09-AC53-0071-1DB2C9A76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993" y="243078"/>
            <a:ext cx="8527721" cy="6713519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D32080E-612C-149B-4D52-22052356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0239" y="6956597"/>
            <a:ext cx="5220000" cy="360000"/>
          </a:xfrm>
        </p:spPr>
        <p:txBody>
          <a:bodyPr/>
          <a:lstStyle/>
          <a:p>
            <a:r>
              <a:rPr lang="en-GB" dirty="0"/>
              <a:t>LEED for Subcontractors</a:t>
            </a:r>
          </a:p>
        </p:txBody>
      </p:sp>
    </p:spTree>
    <p:extLst>
      <p:ext uri="{BB962C8B-B14F-4D97-AF65-F5344CB8AC3E}">
        <p14:creationId xmlns:p14="http://schemas.microsoft.com/office/powerpoint/2010/main" val="4255935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1BFD7-C606-4E1E-9EEB-8CB797AF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7</a:t>
            </a:fld>
            <a:endParaRPr lang="en-GB" dirty="0"/>
          </a:p>
        </p:txBody>
      </p:sp>
      <p:pic>
        <p:nvPicPr>
          <p:cNvPr id="7" name="Picture 2" descr="U.S. Green Building Council - Wikipedia">
            <a:extLst>
              <a:ext uri="{FF2B5EF4-FFF2-40B4-BE49-F238E27FC236}">
                <a16:creationId xmlns:a16="http://schemas.microsoft.com/office/drawing/2014/main" id="{33912E1E-2915-0D10-D233-6567071DD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8" y="6808067"/>
            <a:ext cx="555340" cy="54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5224D1-3F6A-36DB-B863-619B00CBF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48" y="1143300"/>
            <a:ext cx="8715617" cy="4824362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49A1704-C9A6-67CE-872B-D862C545A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0239" y="6956597"/>
            <a:ext cx="5220000" cy="360000"/>
          </a:xfrm>
        </p:spPr>
        <p:txBody>
          <a:bodyPr/>
          <a:lstStyle/>
          <a:p>
            <a:r>
              <a:rPr lang="en-GB" dirty="0"/>
              <a:t>LEED for Subcontractors</a:t>
            </a:r>
          </a:p>
        </p:txBody>
      </p:sp>
    </p:spTree>
    <p:extLst>
      <p:ext uri="{BB962C8B-B14F-4D97-AF65-F5344CB8AC3E}">
        <p14:creationId xmlns:p14="http://schemas.microsoft.com/office/powerpoint/2010/main" val="48338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ADC83B-0D37-48FF-8B9C-959D14549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LEED System Goals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1BFD7-C606-4E1E-9EEB-8CB797AF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8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3142BB-4E11-50A8-72EB-B1882E1B29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56"/>
          <a:stretch/>
        </p:blipFill>
        <p:spPr>
          <a:xfrm>
            <a:off x="298581" y="1495615"/>
            <a:ext cx="9963538" cy="4568443"/>
          </a:xfrm>
          <a:prstGeom prst="rect">
            <a:avLst/>
          </a:prstGeom>
        </p:spPr>
      </p:pic>
      <p:pic>
        <p:nvPicPr>
          <p:cNvPr id="8" name="Picture 2" descr="U.S. Green Building Council - Wikipedia">
            <a:extLst>
              <a:ext uri="{FF2B5EF4-FFF2-40B4-BE49-F238E27FC236}">
                <a16:creationId xmlns:a16="http://schemas.microsoft.com/office/drawing/2014/main" id="{06688965-B291-9DE2-218B-9BE6F61EF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8" y="6808067"/>
            <a:ext cx="555340" cy="54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98C15EC-BB81-4837-9176-41F4A28C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0239" y="6956597"/>
            <a:ext cx="5220000" cy="360000"/>
          </a:xfrm>
        </p:spPr>
        <p:txBody>
          <a:bodyPr/>
          <a:lstStyle/>
          <a:p>
            <a:r>
              <a:rPr lang="en-GB" dirty="0"/>
              <a:t>LEED for Subcontractors</a:t>
            </a:r>
          </a:p>
        </p:txBody>
      </p:sp>
    </p:spTree>
    <p:extLst>
      <p:ext uri="{BB962C8B-B14F-4D97-AF65-F5344CB8AC3E}">
        <p14:creationId xmlns:p14="http://schemas.microsoft.com/office/powerpoint/2010/main" val="257120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ADC83B-0D37-48FF-8B9C-959D14549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LEED Rating Tools &amp; Certification Levels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1BFD7-C606-4E1E-9EEB-8CB797AF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9</a:t>
            </a:fld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BCB4FB-7F7D-CB58-C1B7-0979E8AA4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564" y="1571839"/>
            <a:ext cx="7840683" cy="2574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2C88CB-9885-DA61-B13E-B432DC873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565" y="4018417"/>
            <a:ext cx="7840683" cy="2394563"/>
          </a:xfrm>
          <a:prstGeom prst="rect">
            <a:avLst/>
          </a:prstGeom>
        </p:spPr>
      </p:pic>
      <p:pic>
        <p:nvPicPr>
          <p:cNvPr id="12" name="Picture 2" descr="U.S. Green Building Council - Wikipedia">
            <a:extLst>
              <a:ext uri="{FF2B5EF4-FFF2-40B4-BE49-F238E27FC236}">
                <a16:creationId xmlns:a16="http://schemas.microsoft.com/office/drawing/2014/main" id="{7877F3CE-FA4A-656D-E060-841C2D158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8" y="6808067"/>
            <a:ext cx="555340" cy="54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14552E7-F7BB-C194-F1FC-346EB6675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0239" y="6956597"/>
            <a:ext cx="5220000" cy="360000"/>
          </a:xfrm>
        </p:spPr>
        <p:txBody>
          <a:bodyPr/>
          <a:lstStyle/>
          <a:p>
            <a:r>
              <a:rPr lang="en-GB" dirty="0"/>
              <a:t>LEED for Subcontractors</a:t>
            </a:r>
          </a:p>
        </p:txBody>
      </p:sp>
    </p:spTree>
    <p:extLst>
      <p:ext uri="{BB962C8B-B14F-4D97-AF65-F5344CB8AC3E}">
        <p14:creationId xmlns:p14="http://schemas.microsoft.com/office/powerpoint/2010/main" val="2973414668"/>
      </p:ext>
    </p:extLst>
  </p:cSld>
  <p:clrMapOvr>
    <a:masterClrMapping/>
  </p:clrMapOvr>
</p:sld>
</file>

<file path=ppt/theme/theme1.xml><?xml version="1.0" encoding="utf-8"?>
<a:theme xmlns:a="http://schemas.openxmlformats.org/drawingml/2006/main" name="Built">
  <a:themeElements>
    <a:clrScheme name="BUILT-New orange">
      <a:dk1>
        <a:srgbClr val="000000"/>
      </a:dk1>
      <a:lt1>
        <a:sysClr val="window" lastClr="FFFFFF"/>
      </a:lt1>
      <a:dk2>
        <a:srgbClr val="E87722"/>
      </a:dk2>
      <a:lt2>
        <a:srgbClr val="53565A"/>
      </a:lt2>
      <a:accent1>
        <a:srgbClr val="E87722"/>
      </a:accent1>
      <a:accent2>
        <a:srgbClr val="F9A979"/>
      </a:accent2>
      <a:accent3>
        <a:srgbClr val="C6C7C9"/>
      </a:accent3>
      <a:accent4>
        <a:srgbClr val="606166"/>
      </a:accent4>
      <a:accent5>
        <a:srgbClr val="FEE0D0"/>
      </a:accent5>
      <a:accent6>
        <a:srgbClr val="FCC4A4"/>
      </a:accent6>
      <a:hlink>
        <a:srgbClr val="000000"/>
      </a:hlink>
      <a:folHlink>
        <a:srgbClr val="53565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uilt PowerPoint Template - Standard 4x3" id="{3DFF12BB-8C28-45CD-9434-521B04F1A749}" vid="{603FC7A2-FF3A-4B4C-88B7-93C7EF7DEC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2DB8D1145951489DEFD82381607F73" ma:contentTypeVersion="3" ma:contentTypeDescription="Create a new document." ma:contentTypeScope="" ma:versionID="a735696426b27e311c848a3e76577e03">
  <xsd:schema xmlns:xsd="http://www.w3.org/2001/XMLSchema" xmlns:xs="http://www.w3.org/2001/XMLSchema" xmlns:p="http://schemas.microsoft.com/office/2006/metadata/properties" xmlns:ns2="53ccbe3a-3179-477d-85ae-4ab7f78946fb" targetNamespace="http://schemas.microsoft.com/office/2006/metadata/properties" ma:root="true" ma:fieldsID="ef38d563e0ccf989d7d69fe487f02957" ns2:_="">
    <xsd:import namespace="53ccbe3a-3179-477d-85ae-4ab7f78946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ccbe3a-3179-477d-85ae-4ab7f78946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689579-8122-4B8E-AE9D-1327CBBDEA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4F5818-2A8A-41C4-ACD1-257A95E0D3C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1DC3127-56C1-4796-AA81-FBFB76E019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ccbe3a-3179-477d-85ae-4ab7f78946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Built</Template>
  <TotalTime>12</TotalTime>
  <Words>668</Words>
  <Application>Microsoft Office PowerPoint</Application>
  <PresentationFormat>Custom</PresentationFormat>
  <Paragraphs>94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Roboto</vt:lpstr>
      <vt:lpstr>Built</vt:lpstr>
      <vt:lpstr>Built LEED Training</vt:lpstr>
      <vt:lpstr>Objectives of this Training</vt:lpstr>
      <vt:lpstr>Why LEED?</vt:lpstr>
      <vt:lpstr>PowerPoint Presentation</vt:lpstr>
      <vt:lpstr>PowerPoint Presentation</vt:lpstr>
      <vt:lpstr>PowerPoint Presentation</vt:lpstr>
      <vt:lpstr>PowerPoint Presentation</vt:lpstr>
      <vt:lpstr>LEED System Goals</vt:lpstr>
      <vt:lpstr>LEED Rating Tools &amp; Certification Levels</vt:lpstr>
      <vt:lpstr>LEED Categories</vt:lpstr>
      <vt:lpstr>Subbies Responsibility for LEED</vt:lpstr>
      <vt:lpstr>Credits Related to you – Products &amp; Materials</vt:lpstr>
      <vt:lpstr>VOC Restrictions</vt:lpstr>
      <vt:lpstr>VOC Restrictions</vt:lpstr>
      <vt:lpstr>VOC Restrictions</vt:lpstr>
      <vt:lpstr>VOC Restrictions</vt:lpstr>
      <vt:lpstr>VOC Restrictions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this template</dc:title>
  <dc:creator>Katie Graham</dc:creator>
  <cp:lastModifiedBy>Fiona Nelson</cp:lastModifiedBy>
  <cp:revision>4</cp:revision>
  <dcterms:created xsi:type="dcterms:W3CDTF">2023-03-03T05:18:23Z</dcterms:created>
  <dcterms:modified xsi:type="dcterms:W3CDTF">2023-03-05T01:57:18Z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0x010100312DB8D1145951489DEFD82381607F73</vt:lpwstr>
  </property>
</Properties>
</file>