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sldIdLst>
    <p:sldId id="282" r:id="rId2"/>
    <p:sldId id="283" r:id="rId3"/>
    <p:sldId id="284" r:id="rId4"/>
    <p:sldId id="285" r:id="rId5"/>
    <p:sldId id="286" r:id="rId6"/>
    <p:sldId id="287" r:id="rId7"/>
    <p:sldId id="288" r:id="rId8"/>
    <p:sldId id="289" r:id="rId9"/>
    <p:sldId id="290" r:id="rId10"/>
    <p:sldId id="291" r:id="rId11"/>
    <p:sldId id="292" r:id="rId12"/>
    <p:sldId id="322" r:id="rId13"/>
    <p:sldId id="293" r:id="rId14"/>
    <p:sldId id="321"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23" r:id="rId36"/>
    <p:sldId id="324" r:id="rId37"/>
    <p:sldId id="314" r:id="rId38"/>
    <p:sldId id="326" r:id="rId39"/>
    <p:sldId id="327" r:id="rId40"/>
    <p:sldId id="328" r:id="rId41"/>
  </p:sldIdLst>
  <p:sldSz cx="10691813" cy="7559675"/>
  <p:notesSz cx="6858000" cy="9144000"/>
  <p:defaultTextStyle>
    <a:defPPr>
      <a:defRPr lang="en-US"/>
    </a:defPPr>
    <a:lvl1pPr marL="0" algn="l" defTabSz="1042873" rtl="0" eaLnBrk="1" latinLnBrk="0" hangingPunct="1">
      <a:defRPr sz="2053" kern="1200">
        <a:solidFill>
          <a:schemeClr val="tx1"/>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471"/>
    <a:srgbClr val="FF7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48" autoAdjust="0"/>
    <p:restoredTop sz="96327" autoAdjust="0"/>
  </p:normalViewPr>
  <p:slideViewPr>
    <p:cSldViewPr snapToGrid="0">
      <p:cViewPr varScale="1">
        <p:scale>
          <a:sx n="96" d="100"/>
          <a:sy n="96" d="100"/>
        </p:scale>
        <p:origin x="185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682FF-5F6F-4505-AD15-88715505F935}" type="datetimeFigureOut">
              <a:rPr lang="en-AU" smtClean="0"/>
              <a:t>16/03/2023</a:t>
            </a:fld>
            <a:endParaRPr lang="en-AU"/>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892EC-9766-470C-877C-576347F27F96}" type="slidenum">
              <a:rPr lang="en-AU" smtClean="0"/>
              <a:t>‹#›</a:t>
            </a:fld>
            <a:endParaRPr lang="en-AU"/>
          </a:p>
        </p:txBody>
      </p:sp>
    </p:spTree>
    <p:extLst>
      <p:ext uri="{BB962C8B-B14F-4D97-AF65-F5344CB8AC3E}">
        <p14:creationId xmlns:p14="http://schemas.microsoft.com/office/powerpoint/2010/main" val="3460956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7ACF17-D1C5-4686-9157-F4B8758F4619}"/>
              </a:ext>
            </a:extLst>
          </p:cNvPr>
          <p:cNvSpPr/>
          <p:nvPr userDrawn="1"/>
        </p:nvSpPr>
        <p:spPr>
          <a:xfrm>
            <a:off x="-1" y="0"/>
            <a:ext cx="10691813"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921109" y="3167413"/>
            <a:ext cx="3780000" cy="1080000"/>
          </a:xfrm>
        </p:spPr>
        <p:txBody>
          <a:bodyPr/>
          <a:lstStyle>
            <a:lvl1pPr marL="0" indent="0" algn="l">
              <a:lnSpc>
                <a:spcPts val="2400"/>
              </a:lnSpc>
              <a:buNone/>
              <a:defRPr sz="2400" b="0">
                <a:solidFill>
                  <a:schemeClr val="tx2"/>
                </a:solidFill>
              </a:defRPr>
            </a:lvl1pPr>
            <a:lvl2pPr marL="0" indent="0" algn="l">
              <a:lnSpc>
                <a:spcPts val="2400"/>
              </a:lnSpc>
              <a:buNone/>
              <a:defRPr sz="2400" b="0">
                <a:solidFill>
                  <a:schemeClr val="tx2"/>
                </a:solidFill>
              </a:defRPr>
            </a:lvl2pPr>
            <a:lvl3pPr marL="0" indent="0" algn="l">
              <a:lnSpc>
                <a:spcPts val="2400"/>
              </a:lnSpc>
              <a:buNone/>
              <a:defRPr sz="2400" b="0">
                <a:solidFill>
                  <a:schemeClr val="tx2"/>
                </a:solidFill>
              </a:defRPr>
            </a:lvl3pPr>
            <a:lvl4pPr marL="0" indent="0" algn="l">
              <a:lnSpc>
                <a:spcPts val="2400"/>
              </a:lnSpc>
              <a:buNone/>
              <a:defRPr sz="2400" b="0">
                <a:solidFill>
                  <a:schemeClr val="tx2"/>
                </a:solidFill>
              </a:defRPr>
            </a:lvl4pPr>
            <a:lvl5pPr marL="0" indent="0" algn="l">
              <a:lnSpc>
                <a:spcPts val="2400"/>
              </a:lnSpc>
              <a:buNone/>
              <a:defRPr sz="2400" b="0">
                <a:solidFill>
                  <a:schemeClr val="tx2"/>
                </a:solidFill>
              </a:defRPr>
            </a:lvl5pPr>
            <a:lvl6pPr marL="0" indent="0" algn="l">
              <a:lnSpc>
                <a:spcPts val="2400"/>
              </a:lnSpc>
              <a:buNone/>
              <a:defRPr sz="2400" b="0">
                <a:solidFill>
                  <a:schemeClr val="tx2"/>
                </a:solidFill>
              </a:defRPr>
            </a:lvl6pPr>
            <a:lvl7pPr marL="0" indent="0" algn="l">
              <a:lnSpc>
                <a:spcPts val="2400"/>
              </a:lnSpc>
              <a:buNone/>
              <a:defRPr sz="2400" b="0">
                <a:solidFill>
                  <a:schemeClr val="tx2"/>
                </a:solidFill>
              </a:defRPr>
            </a:lvl7pPr>
            <a:lvl8pPr marL="0" indent="0" algn="l">
              <a:lnSpc>
                <a:spcPts val="2400"/>
              </a:lnSpc>
              <a:buNone/>
              <a:defRPr sz="2400" b="0">
                <a:solidFill>
                  <a:schemeClr val="tx2"/>
                </a:solidFill>
              </a:defRPr>
            </a:lvl8pPr>
            <a:lvl9pPr marL="0" indent="0" algn="l">
              <a:lnSpc>
                <a:spcPts val="2400"/>
              </a:lnSpc>
              <a:buNone/>
              <a:defRPr sz="2400" b="0">
                <a:solidFill>
                  <a:schemeClr val="tx2"/>
                </a:solidFill>
              </a:defRPr>
            </a:lvl9pPr>
          </a:lstStyle>
          <a:p>
            <a:r>
              <a:rPr lang="en-AU" dirty="0"/>
              <a:t>Subtitle or presenters name and date</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921109" y="1157471"/>
            <a:ext cx="3780000" cy="1800000"/>
          </a:xfrm>
        </p:spPr>
        <p:txBody>
          <a:bodyPr anchor="b"/>
          <a:lstStyle>
            <a:lvl1pPr>
              <a:lnSpc>
                <a:spcPts val="4700"/>
              </a:lnSpc>
              <a:defRPr sz="4800">
                <a:solidFill>
                  <a:schemeClr val="bg1"/>
                </a:solidFill>
              </a:defRPr>
            </a:lvl1pPr>
          </a:lstStyle>
          <a:p>
            <a:r>
              <a:rPr lang="en-US" dirty="0"/>
              <a:t>Click to add title</a:t>
            </a:r>
            <a:endParaRPr lang="en-GB" dirty="0"/>
          </a:p>
        </p:txBody>
      </p:sp>
      <p:pic>
        <p:nvPicPr>
          <p:cNvPr id="7" name="Picture 6">
            <a:extLst>
              <a:ext uri="{FF2B5EF4-FFF2-40B4-BE49-F238E27FC236}">
                <a16:creationId xmlns:a16="http://schemas.microsoft.com/office/drawing/2014/main" id="{118412C4-7672-0A90-10FA-9179240D06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108" y="6228854"/>
            <a:ext cx="3623391" cy="611500"/>
          </a:xfrm>
          <a:prstGeom prst="rect">
            <a:avLst/>
          </a:prstGeom>
        </p:spPr>
      </p:pic>
    </p:spTree>
    <p:extLst>
      <p:ext uri="{BB962C8B-B14F-4D97-AF65-F5344CB8AC3E}">
        <p14:creationId xmlns:p14="http://schemas.microsoft.com/office/powerpoint/2010/main" val="2429438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8" name="Table Placeholder 7">
            <a:extLst>
              <a:ext uri="{FF2B5EF4-FFF2-40B4-BE49-F238E27FC236}">
                <a16:creationId xmlns:a16="http://schemas.microsoft.com/office/drawing/2014/main" id="{D32D0F11-0710-48E9-ABA6-447F751F708F}"/>
              </a:ext>
            </a:extLst>
          </p:cNvPr>
          <p:cNvSpPr>
            <a:spLocks noGrp="1"/>
          </p:cNvSpPr>
          <p:nvPr>
            <p:ph type="tbl" sz="quarter" idx="16" hasCustomPrompt="1"/>
          </p:nvPr>
        </p:nvSpPr>
        <p:spPr>
          <a:xfrm>
            <a:off x="434116" y="1696066"/>
            <a:ext cx="9828000" cy="5112000"/>
          </a:xfrm>
          <a:blipFill>
            <a:blip r:embed="rId2"/>
            <a:stretch>
              <a:fillRect/>
            </a:stretch>
          </a:blipFill>
        </p:spPr>
        <p:txBody>
          <a:bodyPr tIns="144000" anchor="t"/>
          <a:lstStyle>
            <a:lvl1pPr algn="ctr">
              <a:defRPr sz="1540" b="0">
                <a:solidFill>
                  <a:schemeClr val="tx1"/>
                </a:solidFill>
              </a:defRPr>
            </a:lvl1pPr>
          </a:lstStyle>
          <a:p>
            <a:r>
              <a:rPr lang="en-AU" dirty="0"/>
              <a:t>Click on the icon to insert table</a:t>
            </a:r>
          </a:p>
        </p:txBody>
      </p:sp>
      <p:sp>
        <p:nvSpPr>
          <p:cNvPr id="9" name="Subtitle 2">
            <a:extLst>
              <a:ext uri="{FF2B5EF4-FFF2-40B4-BE49-F238E27FC236}">
                <a16:creationId xmlns:a16="http://schemas.microsoft.com/office/drawing/2014/main" id="{456505EE-A965-44CE-9BD1-BD9E1179DF60}"/>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164393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ight Team Member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9" name="Picture Placeholder 7">
            <a:extLst>
              <a:ext uri="{FF2B5EF4-FFF2-40B4-BE49-F238E27FC236}">
                <a16:creationId xmlns:a16="http://schemas.microsoft.com/office/drawing/2014/main" id="{2D674486-9F3A-447E-AAC0-98D93061EC19}"/>
              </a:ext>
            </a:extLst>
          </p:cNvPr>
          <p:cNvSpPr>
            <a:spLocks noGrp="1"/>
          </p:cNvSpPr>
          <p:nvPr>
            <p:ph type="pic" sz="quarter" idx="14"/>
          </p:nvPr>
        </p:nvSpPr>
        <p:spPr>
          <a:xfrm>
            <a:off x="434117"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1" name="Picture Placeholder 7">
            <a:extLst>
              <a:ext uri="{FF2B5EF4-FFF2-40B4-BE49-F238E27FC236}">
                <a16:creationId xmlns:a16="http://schemas.microsoft.com/office/drawing/2014/main" id="{FAC0B84C-6924-476E-A514-FF0A2F83C0CF}"/>
              </a:ext>
            </a:extLst>
          </p:cNvPr>
          <p:cNvSpPr>
            <a:spLocks noGrp="1"/>
          </p:cNvSpPr>
          <p:nvPr>
            <p:ph type="pic" sz="quarter" idx="15"/>
          </p:nvPr>
        </p:nvSpPr>
        <p:spPr>
          <a:xfrm>
            <a:off x="8026938"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2" name="Picture Placeholder 7">
            <a:extLst>
              <a:ext uri="{FF2B5EF4-FFF2-40B4-BE49-F238E27FC236}">
                <a16:creationId xmlns:a16="http://schemas.microsoft.com/office/drawing/2014/main" id="{1F2FD932-1F9E-4937-BB4B-9E1B481C4C89}"/>
              </a:ext>
            </a:extLst>
          </p:cNvPr>
          <p:cNvSpPr>
            <a:spLocks noGrp="1"/>
          </p:cNvSpPr>
          <p:nvPr>
            <p:ph type="pic" sz="quarter" idx="16"/>
          </p:nvPr>
        </p:nvSpPr>
        <p:spPr>
          <a:xfrm>
            <a:off x="5495997"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3" name="Picture Placeholder 7">
            <a:extLst>
              <a:ext uri="{FF2B5EF4-FFF2-40B4-BE49-F238E27FC236}">
                <a16:creationId xmlns:a16="http://schemas.microsoft.com/office/drawing/2014/main" id="{430F9274-6AA1-4C31-A8DF-45274262A826}"/>
              </a:ext>
            </a:extLst>
          </p:cNvPr>
          <p:cNvSpPr>
            <a:spLocks noGrp="1"/>
          </p:cNvSpPr>
          <p:nvPr>
            <p:ph type="pic" sz="quarter" idx="17"/>
          </p:nvPr>
        </p:nvSpPr>
        <p:spPr>
          <a:xfrm>
            <a:off x="2965057"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5" name="Text Placeholder 7">
            <a:extLst>
              <a:ext uri="{FF2B5EF4-FFF2-40B4-BE49-F238E27FC236}">
                <a16:creationId xmlns:a16="http://schemas.microsoft.com/office/drawing/2014/main" id="{688B9ACD-6F2B-4C8D-BCA4-5E8F20AE8AA8}"/>
              </a:ext>
            </a:extLst>
          </p:cNvPr>
          <p:cNvSpPr>
            <a:spLocks noGrp="1"/>
          </p:cNvSpPr>
          <p:nvPr>
            <p:ph type="body" sz="quarter" idx="13" hasCustomPrompt="1"/>
          </p:nvPr>
        </p:nvSpPr>
        <p:spPr>
          <a:xfrm>
            <a:off x="434117"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23" name="Picture Placeholder 7">
            <a:extLst>
              <a:ext uri="{FF2B5EF4-FFF2-40B4-BE49-F238E27FC236}">
                <a16:creationId xmlns:a16="http://schemas.microsoft.com/office/drawing/2014/main" id="{7F23F2C4-419F-4BAA-885B-8095F8A062B6}"/>
              </a:ext>
            </a:extLst>
          </p:cNvPr>
          <p:cNvSpPr>
            <a:spLocks noGrp="1"/>
          </p:cNvSpPr>
          <p:nvPr>
            <p:ph type="pic" sz="quarter" idx="25"/>
          </p:nvPr>
        </p:nvSpPr>
        <p:spPr>
          <a:xfrm>
            <a:off x="434117"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4" name="Picture Placeholder 7">
            <a:extLst>
              <a:ext uri="{FF2B5EF4-FFF2-40B4-BE49-F238E27FC236}">
                <a16:creationId xmlns:a16="http://schemas.microsoft.com/office/drawing/2014/main" id="{D0B8FF0F-63AE-4563-A338-CE882493D0F6}"/>
              </a:ext>
            </a:extLst>
          </p:cNvPr>
          <p:cNvSpPr>
            <a:spLocks noGrp="1"/>
          </p:cNvSpPr>
          <p:nvPr>
            <p:ph type="pic" sz="quarter" idx="26"/>
          </p:nvPr>
        </p:nvSpPr>
        <p:spPr>
          <a:xfrm>
            <a:off x="8026938"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5" name="Picture Placeholder 7">
            <a:extLst>
              <a:ext uri="{FF2B5EF4-FFF2-40B4-BE49-F238E27FC236}">
                <a16:creationId xmlns:a16="http://schemas.microsoft.com/office/drawing/2014/main" id="{EFD8824F-661D-4089-AAEF-73B77D51B40F}"/>
              </a:ext>
            </a:extLst>
          </p:cNvPr>
          <p:cNvSpPr>
            <a:spLocks noGrp="1"/>
          </p:cNvSpPr>
          <p:nvPr>
            <p:ph type="pic" sz="quarter" idx="27"/>
          </p:nvPr>
        </p:nvSpPr>
        <p:spPr>
          <a:xfrm>
            <a:off x="5495997"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6" name="Picture Placeholder 7">
            <a:extLst>
              <a:ext uri="{FF2B5EF4-FFF2-40B4-BE49-F238E27FC236}">
                <a16:creationId xmlns:a16="http://schemas.microsoft.com/office/drawing/2014/main" id="{7C960E96-B103-4DAC-BE9D-F2A75EA49578}"/>
              </a:ext>
            </a:extLst>
          </p:cNvPr>
          <p:cNvSpPr>
            <a:spLocks noGrp="1"/>
          </p:cNvSpPr>
          <p:nvPr>
            <p:ph type="pic" sz="quarter" idx="28"/>
          </p:nvPr>
        </p:nvSpPr>
        <p:spPr>
          <a:xfrm>
            <a:off x="2965057"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8" name="Text Placeholder 7">
            <a:extLst>
              <a:ext uri="{FF2B5EF4-FFF2-40B4-BE49-F238E27FC236}">
                <a16:creationId xmlns:a16="http://schemas.microsoft.com/office/drawing/2014/main" id="{297A0D99-4A92-47E1-9941-5C7285A23902}"/>
              </a:ext>
            </a:extLst>
          </p:cNvPr>
          <p:cNvSpPr>
            <a:spLocks noGrp="1"/>
          </p:cNvSpPr>
          <p:nvPr>
            <p:ph type="body" sz="quarter" idx="29" hasCustomPrompt="1"/>
          </p:nvPr>
        </p:nvSpPr>
        <p:spPr>
          <a:xfrm>
            <a:off x="2965057"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29" name="Text Placeholder 7">
            <a:extLst>
              <a:ext uri="{FF2B5EF4-FFF2-40B4-BE49-F238E27FC236}">
                <a16:creationId xmlns:a16="http://schemas.microsoft.com/office/drawing/2014/main" id="{88265CCD-EA10-4C3C-BC93-95E979DDBE18}"/>
              </a:ext>
            </a:extLst>
          </p:cNvPr>
          <p:cNvSpPr>
            <a:spLocks noGrp="1"/>
          </p:cNvSpPr>
          <p:nvPr>
            <p:ph type="body" sz="quarter" idx="30" hasCustomPrompt="1"/>
          </p:nvPr>
        </p:nvSpPr>
        <p:spPr>
          <a:xfrm>
            <a:off x="5495997"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0" name="Text Placeholder 7">
            <a:extLst>
              <a:ext uri="{FF2B5EF4-FFF2-40B4-BE49-F238E27FC236}">
                <a16:creationId xmlns:a16="http://schemas.microsoft.com/office/drawing/2014/main" id="{B56B6CE7-FC54-472A-9692-9FCFF31F70F5}"/>
              </a:ext>
            </a:extLst>
          </p:cNvPr>
          <p:cNvSpPr>
            <a:spLocks noGrp="1"/>
          </p:cNvSpPr>
          <p:nvPr>
            <p:ph type="body" sz="quarter" idx="31" hasCustomPrompt="1"/>
          </p:nvPr>
        </p:nvSpPr>
        <p:spPr>
          <a:xfrm>
            <a:off x="8026938"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1" name="Text Placeholder 7">
            <a:extLst>
              <a:ext uri="{FF2B5EF4-FFF2-40B4-BE49-F238E27FC236}">
                <a16:creationId xmlns:a16="http://schemas.microsoft.com/office/drawing/2014/main" id="{D54BF042-CE1E-4172-804A-EF39882C7C68}"/>
              </a:ext>
            </a:extLst>
          </p:cNvPr>
          <p:cNvSpPr>
            <a:spLocks noGrp="1"/>
          </p:cNvSpPr>
          <p:nvPr>
            <p:ph type="body" sz="quarter" idx="32" hasCustomPrompt="1"/>
          </p:nvPr>
        </p:nvSpPr>
        <p:spPr>
          <a:xfrm>
            <a:off x="434117" y="6404689"/>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2" name="Text Placeholder 7">
            <a:extLst>
              <a:ext uri="{FF2B5EF4-FFF2-40B4-BE49-F238E27FC236}">
                <a16:creationId xmlns:a16="http://schemas.microsoft.com/office/drawing/2014/main" id="{F83E9051-2A1A-446B-8D3F-85793BF50130}"/>
              </a:ext>
            </a:extLst>
          </p:cNvPr>
          <p:cNvSpPr>
            <a:spLocks noGrp="1"/>
          </p:cNvSpPr>
          <p:nvPr>
            <p:ph type="body" sz="quarter" idx="33" hasCustomPrompt="1"/>
          </p:nvPr>
        </p:nvSpPr>
        <p:spPr>
          <a:xfrm>
            <a:off x="2965057" y="6404689"/>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3" name="Text Placeholder 7">
            <a:extLst>
              <a:ext uri="{FF2B5EF4-FFF2-40B4-BE49-F238E27FC236}">
                <a16:creationId xmlns:a16="http://schemas.microsoft.com/office/drawing/2014/main" id="{E6794164-C9AC-46A8-86CC-46C793BB5C56}"/>
              </a:ext>
            </a:extLst>
          </p:cNvPr>
          <p:cNvSpPr>
            <a:spLocks noGrp="1"/>
          </p:cNvSpPr>
          <p:nvPr>
            <p:ph type="body" sz="quarter" idx="34" hasCustomPrompt="1"/>
          </p:nvPr>
        </p:nvSpPr>
        <p:spPr>
          <a:xfrm>
            <a:off x="5495997" y="6404689"/>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4" name="Text Placeholder 7">
            <a:extLst>
              <a:ext uri="{FF2B5EF4-FFF2-40B4-BE49-F238E27FC236}">
                <a16:creationId xmlns:a16="http://schemas.microsoft.com/office/drawing/2014/main" id="{F32F09BE-5C8F-4FBC-A3EA-EA88E0E2AAFF}"/>
              </a:ext>
            </a:extLst>
          </p:cNvPr>
          <p:cNvSpPr>
            <a:spLocks noGrp="1"/>
          </p:cNvSpPr>
          <p:nvPr>
            <p:ph type="body" sz="quarter" idx="35" hasCustomPrompt="1"/>
          </p:nvPr>
        </p:nvSpPr>
        <p:spPr>
          <a:xfrm>
            <a:off x="8026938" y="6404689"/>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27" name="Subtitle 2">
            <a:extLst>
              <a:ext uri="{FF2B5EF4-FFF2-40B4-BE49-F238E27FC236}">
                <a16:creationId xmlns:a16="http://schemas.microsoft.com/office/drawing/2014/main" id="{DBF4270B-FD11-4570-86AD-8E32CBA80834}"/>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193750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n Team Member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9" name="Picture Placeholder 7">
            <a:extLst>
              <a:ext uri="{FF2B5EF4-FFF2-40B4-BE49-F238E27FC236}">
                <a16:creationId xmlns:a16="http://schemas.microsoft.com/office/drawing/2014/main" id="{2D674486-9F3A-447E-AAC0-98D93061EC19}"/>
              </a:ext>
            </a:extLst>
          </p:cNvPr>
          <p:cNvSpPr>
            <a:spLocks noGrp="1"/>
          </p:cNvSpPr>
          <p:nvPr>
            <p:ph type="pic" sz="quarter" idx="14"/>
          </p:nvPr>
        </p:nvSpPr>
        <p:spPr>
          <a:xfrm>
            <a:off x="434117"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1" name="Picture Placeholder 7">
            <a:extLst>
              <a:ext uri="{FF2B5EF4-FFF2-40B4-BE49-F238E27FC236}">
                <a16:creationId xmlns:a16="http://schemas.microsoft.com/office/drawing/2014/main" id="{FAC0B84C-6924-476E-A514-FF0A2F83C0CF}"/>
              </a:ext>
            </a:extLst>
          </p:cNvPr>
          <p:cNvSpPr>
            <a:spLocks noGrp="1"/>
          </p:cNvSpPr>
          <p:nvPr>
            <p:ph type="pic" sz="quarter" idx="15"/>
          </p:nvPr>
        </p:nvSpPr>
        <p:spPr>
          <a:xfrm>
            <a:off x="6495617"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2" name="Picture Placeholder 7">
            <a:extLst>
              <a:ext uri="{FF2B5EF4-FFF2-40B4-BE49-F238E27FC236}">
                <a16:creationId xmlns:a16="http://schemas.microsoft.com/office/drawing/2014/main" id="{1F2FD932-1F9E-4937-BB4B-9E1B481C4C89}"/>
              </a:ext>
            </a:extLst>
          </p:cNvPr>
          <p:cNvSpPr>
            <a:spLocks noGrp="1"/>
          </p:cNvSpPr>
          <p:nvPr>
            <p:ph type="pic" sz="quarter" idx="16"/>
          </p:nvPr>
        </p:nvSpPr>
        <p:spPr>
          <a:xfrm>
            <a:off x="4475117"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3" name="Picture Placeholder 7">
            <a:extLst>
              <a:ext uri="{FF2B5EF4-FFF2-40B4-BE49-F238E27FC236}">
                <a16:creationId xmlns:a16="http://schemas.microsoft.com/office/drawing/2014/main" id="{430F9274-6AA1-4C31-A8DF-45274262A826}"/>
              </a:ext>
            </a:extLst>
          </p:cNvPr>
          <p:cNvSpPr>
            <a:spLocks noGrp="1"/>
          </p:cNvSpPr>
          <p:nvPr>
            <p:ph type="pic" sz="quarter" idx="17"/>
          </p:nvPr>
        </p:nvSpPr>
        <p:spPr>
          <a:xfrm>
            <a:off x="2454617"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3" name="Picture Placeholder 7">
            <a:extLst>
              <a:ext uri="{FF2B5EF4-FFF2-40B4-BE49-F238E27FC236}">
                <a16:creationId xmlns:a16="http://schemas.microsoft.com/office/drawing/2014/main" id="{7F23F2C4-419F-4BAA-885B-8095F8A062B6}"/>
              </a:ext>
            </a:extLst>
          </p:cNvPr>
          <p:cNvSpPr>
            <a:spLocks noGrp="1"/>
          </p:cNvSpPr>
          <p:nvPr>
            <p:ph type="pic" sz="quarter" idx="25"/>
          </p:nvPr>
        </p:nvSpPr>
        <p:spPr>
          <a:xfrm>
            <a:off x="434117"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4" name="Picture Placeholder 7">
            <a:extLst>
              <a:ext uri="{FF2B5EF4-FFF2-40B4-BE49-F238E27FC236}">
                <a16:creationId xmlns:a16="http://schemas.microsoft.com/office/drawing/2014/main" id="{D0B8FF0F-63AE-4563-A338-CE882493D0F6}"/>
              </a:ext>
            </a:extLst>
          </p:cNvPr>
          <p:cNvSpPr>
            <a:spLocks noGrp="1"/>
          </p:cNvSpPr>
          <p:nvPr>
            <p:ph type="pic" sz="quarter" idx="26"/>
          </p:nvPr>
        </p:nvSpPr>
        <p:spPr>
          <a:xfrm>
            <a:off x="6495617"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5" name="Picture Placeholder 7">
            <a:extLst>
              <a:ext uri="{FF2B5EF4-FFF2-40B4-BE49-F238E27FC236}">
                <a16:creationId xmlns:a16="http://schemas.microsoft.com/office/drawing/2014/main" id="{EFD8824F-661D-4089-AAEF-73B77D51B40F}"/>
              </a:ext>
            </a:extLst>
          </p:cNvPr>
          <p:cNvSpPr>
            <a:spLocks noGrp="1"/>
          </p:cNvSpPr>
          <p:nvPr>
            <p:ph type="pic" sz="quarter" idx="27"/>
          </p:nvPr>
        </p:nvSpPr>
        <p:spPr>
          <a:xfrm>
            <a:off x="4475117"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6" name="Picture Placeholder 7">
            <a:extLst>
              <a:ext uri="{FF2B5EF4-FFF2-40B4-BE49-F238E27FC236}">
                <a16:creationId xmlns:a16="http://schemas.microsoft.com/office/drawing/2014/main" id="{7C960E96-B103-4DAC-BE9D-F2A75EA49578}"/>
              </a:ext>
            </a:extLst>
          </p:cNvPr>
          <p:cNvSpPr>
            <a:spLocks noGrp="1"/>
          </p:cNvSpPr>
          <p:nvPr>
            <p:ph type="pic" sz="quarter" idx="28"/>
          </p:nvPr>
        </p:nvSpPr>
        <p:spPr>
          <a:xfrm>
            <a:off x="2454617"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7" name="Picture Placeholder 7">
            <a:extLst>
              <a:ext uri="{FF2B5EF4-FFF2-40B4-BE49-F238E27FC236}">
                <a16:creationId xmlns:a16="http://schemas.microsoft.com/office/drawing/2014/main" id="{1FB1E44B-3002-4472-9D43-CBC97335E7CA}"/>
              </a:ext>
            </a:extLst>
          </p:cNvPr>
          <p:cNvSpPr>
            <a:spLocks noGrp="1"/>
          </p:cNvSpPr>
          <p:nvPr>
            <p:ph type="pic" sz="quarter" idx="29"/>
          </p:nvPr>
        </p:nvSpPr>
        <p:spPr>
          <a:xfrm>
            <a:off x="8516117"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8" name="Picture Placeholder 7">
            <a:extLst>
              <a:ext uri="{FF2B5EF4-FFF2-40B4-BE49-F238E27FC236}">
                <a16:creationId xmlns:a16="http://schemas.microsoft.com/office/drawing/2014/main" id="{DBA47C50-0276-4390-8C5B-E33EBA6445FA}"/>
              </a:ext>
            </a:extLst>
          </p:cNvPr>
          <p:cNvSpPr>
            <a:spLocks noGrp="1"/>
          </p:cNvSpPr>
          <p:nvPr>
            <p:ph type="pic" sz="quarter" idx="30"/>
          </p:nvPr>
        </p:nvSpPr>
        <p:spPr>
          <a:xfrm>
            <a:off x="8516117"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32" name="Text Placeholder 7">
            <a:extLst>
              <a:ext uri="{FF2B5EF4-FFF2-40B4-BE49-F238E27FC236}">
                <a16:creationId xmlns:a16="http://schemas.microsoft.com/office/drawing/2014/main" id="{CDD491B7-C678-46B7-8B29-401FE67A7EDE}"/>
              </a:ext>
            </a:extLst>
          </p:cNvPr>
          <p:cNvSpPr>
            <a:spLocks noGrp="1"/>
          </p:cNvSpPr>
          <p:nvPr>
            <p:ph type="body" sz="quarter" idx="13" hasCustomPrompt="1"/>
          </p:nvPr>
        </p:nvSpPr>
        <p:spPr>
          <a:xfrm>
            <a:off x="434117"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3" name="Text Placeholder 7">
            <a:extLst>
              <a:ext uri="{FF2B5EF4-FFF2-40B4-BE49-F238E27FC236}">
                <a16:creationId xmlns:a16="http://schemas.microsoft.com/office/drawing/2014/main" id="{55D1AC03-7077-4A0D-B2CE-EC4D2BA1B2C9}"/>
              </a:ext>
            </a:extLst>
          </p:cNvPr>
          <p:cNvSpPr>
            <a:spLocks noGrp="1"/>
          </p:cNvSpPr>
          <p:nvPr>
            <p:ph type="body" sz="quarter" idx="31" hasCustomPrompt="1"/>
          </p:nvPr>
        </p:nvSpPr>
        <p:spPr>
          <a:xfrm>
            <a:off x="2454617"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4" name="Text Placeholder 7">
            <a:extLst>
              <a:ext uri="{FF2B5EF4-FFF2-40B4-BE49-F238E27FC236}">
                <a16:creationId xmlns:a16="http://schemas.microsoft.com/office/drawing/2014/main" id="{422743E9-32C0-43C4-9DD2-E4D389E60D6F}"/>
              </a:ext>
            </a:extLst>
          </p:cNvPr>
          <p:cNvSpPr>
            <a:spLocks noGrp="1"/>
          </p:cNvSpPr>
          <p:nvPr>
            <p:ph type="body" sz="quarter" idx="32" hasCustomPrompt="1"/>
          </p:nvPr>
        </p:nvSpPr>
        <p:spPr>
          <a:xfrm>
            <a:off x="4475117"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5" name="Text Placeholder 7">
            <a:extLst>
              <a:ext uri="{FF2B5EF4-FFF2-40B4-BE49-F238E27FC236}">
                <a16:creationId xmlns:a16="http://schemas.microsoft.com/office/drawing/2014/main" id="{2FB45B2D-F5CA-4443-937D-F3E958DD6EA9}"/>
              </a:ext>
            </a:extLst>
          </p:cNvPr>
          <p:cNvSpPr>
            <a:spLocks noGrp="1"/>
          </p:cNvSpPr>
          <p:nvPr>
            <p:ph type="body" sz="quarter" idx="33" hasCustomPrompt="1"/>
          </p:nvPr>
        </p:nvSpPr>
        <p:spPr>
          <a:xfrm>
            <a:off x="6495617"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6" name="Text Placeholder 7">
            <a:extLst>
              <a:ext uri="{FF2B5EF4-FFF2-40B4-BE49-F238E27FC236}">
                <a16:creationId xmlns:a16="http://schemas.microsoft.com/office/drawing/2014/main" id="{3B463E0A-D26F-4475-AD32-F4800FDE60EB}"/>
              </a:ext>
            </a:extLst>
          </p:cNvPr>
          <p:cNvSpPr>
            <a:spLocks noGrp="1"/>
          </p:cNvSpPr>
          <p:nvPr>
            <p:ph type="body" sz="quarter" idx="34" hasCustomPrompt="1"/>
          </p:nvPr>
        </p:nvSpPr>
        <p:spPr>
          <a:xfrm>
            <a:off x="8516117"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7" name="Text Placeholder 7">
            <a:extLst>
              <a:ext uri="{FF2B5EF4-FFF2-40B4-BE49-F238E27FC236}">
                <a16:creationId xmlns:a16="http://schemas.microsoft.com/office/drawing/2014/main" id="{07F8129D-68FA-4625-8791-FCD6F7AB0A23}"/>
              </a:ext>
            </a:extLst>
          </p:cNvPr>
          <p:cNvSpPr>
            <a:spLocks noGrp="1"/>
          </p:cNvSpPr>
          <p:nvPr>
            <p:ph type="body" sz="quarter" idx="35" hasCustomPrompt="1"/>
          </p:nvPr>
        </p:nvSpPr>
        <p:spPr>
          <a:xfrm>
            <a:off x="434117" y="6409114"/>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8" name="Text Placeholder 7">
            <a:extLst>
              <a:ext uri="{FF2B5EF4-FFF2-40B4-BE49-F238E27FC236}">
                <a16:creationId xmlns:a16="http://schemas.microsoft.com/office/drawing/2014/main" id="{4136CEA0-597C-452E-AEF2-4EC33EE3498F}"/>
              </a:ext>
            </a:extLst>
          </p:cNvPr>
          <p:cNvSpPr>
            <a:spLocks noGrp="1"/>
          </p:cNvSpPr>
          <p:nvPr>
            <p:ph type="body" sz="quarter" idx="36" hasCustomPrompt="1"/>
          </p:nvPr>
        </p:nvSpPr>
        <p:spPr>
          <a:xfrm>
            <a:off x="2454617" y="6409114"/>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9" name="Text Placeholder 7">
            <a:extLst>
              <a:ext uri="{FF2B5EF4-FFF2-40B4-BE49-F238E27FC236}">
                <a16:creationId xmlns:a16="http://schemas.microsoft.com/office/drawing/2014/main" id="{B0143451-0008-4510-96FE-5D85235BAAAA}"/>
              </a:ext>
            </a:extLst>
          </p:cNvPr>
          <p:cNvSpPr>
            <a:spLocks noGrp="1"/>
          </p:cNvSpPr>
          <p:nvPr>
            <p:ph type="body" sz="quarter" idx="37" hasCustomPrompt="1"/>
          </p:nvPr>
        </p:nvSpPr>
        <p:spPr>
          <a:xfrm>
            <a:off x="4475117" y="6409114"/>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40" name="Text Placeholder 7">
            <a:extLst>
              <a:ext uri="{FF2B5EF4-FFF2-40B4-BE49-F238E27FC236}">
                <a16:creationId xmlns:a16="http://schemas.microsoft.com/office/drawing/2014/main" id="{FD660B9D-184C-42F9-BB6A-93B74EA28659}"/>
              </a:ext>
            </a:extLst>
          </p:cNvPr>
          <p:cNvSpPr>
            <a:spLocks noGrp="1"/>
          </p:cNvSpPr>
          <p:nvPr>
            <p:ph type="body" sz="quarter" idx="38" hasCustomPrompt="1"/>
          </p:nvPr>
        </p:nvSpPr>
        <p:spPr>
          <a:xfrm>
            <a:off x="6495617" y="6409114"/>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41" name="Text Placeholder 7">
            <a:extLst>
              <a:ext uri="{FF2B5EF4-FFF2-40B4-BE49-F238E27FC236}">
                <a16:creationId xmlns:a16="http://schemas.microsoft.com/office/drawing/2014/main" id="{E2F03CF9-2916-4705-BD76-BC1B047BB2A4}"/>
              </a:ext>
            </a:extLst>
          </p:cNvPr>
          <p:cNvSpPr>
            <a:spLocks noGrp="1"/>
          </p:cNvSpPr>
          <p:nvPr>
            <p:ph type="body" sz="quarter" idx="39" hasCustomPrompt="1"/>
          </p:nvPr>
        </p:nvSpPr>
        <p:spPr>
          <a:xfrm>
            <a:off x="8516117" y="6409114"/>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29" name="Subtitle 2">
            <a:extLst>
              <a:ext uri="{FF2B5EF4-FFF2-40B4-BE49-F238E27FC236}">
                <a16:creationId xmlns:a16="http://schemas.microsoft.com/office/drawing/2014/main" id="{DE434C85-6525-4FC2-87C7-B703BA522988}"/>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4280647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ject Title - Three Column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9" name="Picture Placeholder 7">
            <a:extLst>
              <a:ext uri="{FF2B5EF4-FFF2-40B4-BE49-F238E27FC236}">
                <a16:creationId xmlns:a16="http://schemas.microsoft.com/office/drawing/2014/main" id="{2D674486-9F3A-447E-AAC0-98D93061EC19}"/>
              </a:ext>
            </a:extLst>
          </p:cNvPr>
          <p:cNvSpPr>
            <a:spLocks noGrp="1"/>
          </p:cNvSpPr>
          <p:nvPr>
            <p:ph type="pic" sz="quarter" idx="14"/>
          </p:nvPr>
        </p:nvSpPr>
        <p:spPr>
          <a:xfrm>
            <a:off x="434116" y="1769808"/>
            <a:ext cx="3096000" cy="32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5" name="Text Placeholder 7">
            <a:extLst>
              <a:ext uri="{FF2B5EF4-FFF2-40B4-BE49-F238E27FC236}">
                <a16:creationId xmlns:a16="http://schemas.microsoft.com/office/drawing/2014/main" id="{688B9ACD-6F2B-4C8D-BCA4-5E8F20AE8AA8}"/>
              </a:ext>
            </a:extLst>
          </p:cNvPr>
          <p:cNvSpPr>
            <a:spLocks noGrp="1"/>
          </p:cNvSpPr>
          <p:nvPr>
            <p:ph type="body" sz="quarter" idx="13" hasCustomPrompt="1"/>
          </p:nvPr>
        </p:nvSpPr>
        <p:spPr>
          <a:xfrm>
            <a:off x="434116" y="5380706"/>
            <a:ext cx="3096000" cy="1368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1" name="Picture Placeholder 7">
            <a:extLst>
              <a:ext uri="{FF2B5EF4-FFF2-40B4-BE49-F238E27FC236}">
                <a16:creationId xmlns:a16="http://schemas.microsoft.com/office/drawing/2014/main" id="{190EF98F-4811-49C7-B947-CD6C6908C463}"/>
              </a:ext>
            </a:extLst>
          </p:cNvPr>
          <p:cNvSpPr>
            <a:spLocks noGrp="1"/>
          </p:cNvSpPr>
          <p:nvPr>
            <p:ph type="pic" sz="quarter" idx="20"/>
          </p:nvPr>
        </p:nvSpPr>
        <p:spPr>
          <a:xfrm>
            <a:off x="3800117" y="1769808"/>
            <a:ext cx="3096000" cy="32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32" name="Picture Placeholder 7">
            <a:extLst>
              <a:ext uri="{FF2B5EF4-FFF2-40B4-BE49-F238E27FC236}">
                <a16:creationId xmlns:a16="http://schemas.microsoft.com/office/drawing/2014/main" id="{DF00F151-C39A-4702-B18B-3B3A7236F37A}"/>
              </a:ext>
            </a:extLst>
          </p:cNvPr>
          <p:cNvSpPr>
            <a:spLocks noGrp="1"/>
          </p:cNvSpPr>
          <p:nvPr>
            <p:ph type="pic" sz="quarter" idx="21"/>
          </p:nvPr>
        </p:nvSpPr>
        <p:spPr>
          <a:xfrm>
            <a:off x="7166117" y="1769808"/>
            <a:ext cx="3096000" cy="32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33" name="Text Placeholder 7">
            <a:extLst>
              <a:ext uri="{FF2B5EF4-FFF2-40B4-BE49-F238E27FC236}">
                <a16:creationId xmlns:a16="http://schemas.microsoft.com/office/drawing/2014/main" id="{6040B8DB-A865-4DE3-B4F7-8D7D9A7C74CE}"/>
              </a:ext>
            </a:extLst>
          </p:cNvPr>
          <p:cNvSpPr>
            <a:spLocks noGrp="1"/>
          </p:cNvSpPr>
          <p:nvPr>
            <p:ph type="body" sz="quarter" idx="22" hasCustomPrompt="1"/>
          </p:nvPr>
        </p:nvSpPr>
        <p:spPr>
          <a:xfrm>
            <a:off x="3800117" y="5380706"/>
            <a:ext cx="3096000" cy="1368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4" name="Text Placeholder 7">
            <a:extLst>
              <a:ext uri="{FF2B5EF4-FFF2-40B4-BE49-F238E27FC236}">
                <a16:creationId xmlns:a16="http://schemas.microsoft.com/office/drawing/2014/main" id="{0EA77E9F-784D-4D39-8365-331788355E35}"/>
              </a:ext>
            </a:extLst>
          </p:cNvPr>
          <p:cNvSpPr>
            <a:spLocks noGrp="1"/>
          </p:cNvSpPr>
          <p:nvPr>
            <p:ph type="body" sz="quarter" idx="23" hasCustomPrompt="1"/>
          </p:nvPr>
        </p:nvSpPr>
        <p:spPr>
          <a:xfrm>
            <a:off x="7166117" y="5380706"/>
            <a:ext cx="3096000" cy="1368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13" name="Subtitle 2">
            <a:extLst>
              <a:ext uri="{FF2B5EF4-FFF2-40B4-BE49-F238E27FC236}">
                <a16:creationId xmlns:a16="http://schemas.microsoft.com/office/drawing/2014/main" id="{018B6ADB-5FD5-4CC5-AD01-C1BA3774E53A}"/>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239547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ject Title - Three Column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9" name="Picture Placeholder 7">
            <a:extLst>
              <a:ext uri="{FF2B5EF4-FFF2-40B4-BE49-F238E27FC236}">
                <a16:creationId xmlns:a16="http://schemas.microsoft.com/office/drawing/2014/main" id="{2D674486-9F3A-447E-AAC0-98D93061EC19}"/>
              </a:ext>
            </a:extLst>
          </p:cNvPr>
          <p:cNvSpPr>
            <a:spLocks noGrp="1"/>
          </p:cNvSpPr>
          <p:nvPr>
            <p:ph type="pic" sz="quarter" idx="14"/>
          </p:nvPr>
        </p:nvSpPr>
        <p:spPr>
          <a:xfrm>
            <a:off x="434116" y="1769809"/>
            <a:ext cx="3096000" cy="2268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5" name="Text Placeholder 7">
            <a:extLst>
              <a:ext uri="{FF2B5EF4-FFF2-40B4-BE49-F238E27FC236}">
                <a16:creationId xmlns:a16="http://schemas.microsoft.com/office/drawing/2014/main" id="{688B9ACD-6F2B-4C8D-BCA4-5E8F20AE8AA8}"/>
              </a:ext>
            </a:extLst>
          </p:cNvPr>
          <p:cNvSpPr>
            <a:spLocks noGrp="1"/>
          </p:cNvSpPr>
          <p:nvPr>
            <p:ph type="body" sz="quarter" idx="13" hasCustomPrompt="1"/>
          </p:nvPr>
        </p:nvSpPr>
        <p:spPr>
          <a:xfrm>
            <a:off x="434116" y="4422066"/>
            <a:ext cx="3096000" cy="2340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1" name="Picture Placeholder 7">
            <a:extLst>
              <a:ext uri="{FF2B5EF4-FFF2-40B4-BE49-F238E27FC236}">
                <a16:creationId xmlns:a16="http://schemas.microsoft.com/office/drawing/2014/main" id="{190EF98F-4811-49C7-B947-CD6C6908C463}"/>
              </a:ext>
            </a:extLst>
          </p:cNvPr>
          <p:cNvSpPr>
            <a:spLocks noGrp="1"/>
          </p:cNvSpPr>
          <p:nvPr>
            <p:ph type="pic" sz="quarter" idx="20"/>
          </p:nvPr>
        </p:nvSpPr>
        <p:spPr>
          <a:xfrm>
            <a:off x="3800117" y="1769808"/>
            <a:ext cx="3096000" cy="2268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32" name="Picture Placeholder 7">
            <a:extLst>
              <a:ext uri="{FF2B5EF4-FFF2-40B4-BE49-F238E27FC236}">
                <a16:creationId xmlns:a16="http://schemas.microsoft.com/office/drawing/2014/main" id="{DF00F151-C39A-4702-B18B-3B3A7236F37A}"/>
              </a:ext>
            </a:extLst>
          </p:cNvPr>
          <p:cNvSpPr>
            <a:spLocks noGrp="1"/>
          </p:cNvSpPr>
          <p:nvPr>
            <p:ph type="pic" sz="quarter" idx="21"/>
          </p:nvPr>
        </p:nvSpPr>
        <p:spPr>
          <a:xfrm>
            <a:off x="7166117" y="1769808"/>
            <a:ext cx="3096000" cy="2268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33" name="Text Placeholder 7">
            <a:extLst>
              <a:ext uri="{FF2B5EF4-FFF2-40B4-BE49-F238E27FC236}">
                <a16:creationId xmlns:a16="http://schemas.microsoft.com/office/drawing/2014/main" id="{6040B8DB-A865-4DE3-B4F7-8D7D9A7C74CE}"/>
              </a:ext>
            </a:extLst>
          </p:cNvPr>
          <p:cNvSpPr>
            <a:spLocks noGrp="1"/>
          </p:cNvSpPr>
          <p:nvPr>
            <p:ph type="body" sz="quarter" idx="22" hasCustomPrompt="1"/>
          </p:nvPr>
        </p:nvSpPr>
        <p:spPr>
          <a:xfrm>
            <a:off x="3800117" y="4422066"/>
            <a:ext cx="3096000" cy="2340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4" name="Text Placeholder 7">
            <a:extLst>
              <a:ext uri="{FF2B5EF4-FFF2-40B4-BE49-F238E27FC236}">
                <a16:creationId xmlns:a16="http://schemas.microsoft.com/office/drawing/2014/main" id="{0EA77E9F-784D-4D39-8365-331788355E35}"/>
              </a:ext>
            </a:extLst>
          </p:cNvPr>
          <p:cNvSpPr>
            <a:spLocks noGrp="1"/>
          </p:cNvSpPr>
          <p:nvPr>
            <p:ph type="body" sz="quarter" idx="23" hasCustomPrompt="1"/>
          </p:nvPr>
        </p:nvSpPr>
        <p:spPr>
          <a:xfrm>
            <a:off x="7166117" y="4422066"/>
            <a:ext cx="3096000" cy="2340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13" name="Subtitle 2">
            <a:extLst>
              <a:ext uri="{FF2B5EF4-FFF2-40B4-BE49-F238E27FC236}">
                <a16:creationId xmlns:a16="http://schemas.microsoft.com/office/drawing/2014/main" id="{1AB2662B-1E4D-4750-BDBF-603B4E9BCD1F}"/>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3033242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ject Title - Fou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9" name="Picture Placeholder 7">
            <a:extLst>
              <a:ext uri="{FF2B5EF4-FFF2-40B4-BE49-F238E27FC236}">
                <a16:creationId xmlns:a16="http://schemas.microsoft.com/office/drawing/2014/main" id="{2D674486-9F3A-447E-AAC0-98D93061EC19}"/>
              </a:ext>
            </a:extLst>
          </p:cNvPr>
          <p:cNvSpPr>
            <a:spLocks noGrp="1"/>
          </p:cNvSpPr>
          <p:nvPr>
            <p:ph type="pic" sz="quarter" idx="14"/>
          </p:nvPr>
        </p:nvSpPr>
        <p:spPr>
          <a:xfrm>
            <a:off x="434116" y="1769808"/>
            <a:ext cx="2232000" cy="32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5" name="Text Placeholder 7">
            <a:extLst>
              <a:ext uri="{FF2B5EF4-FFF2-40B4-BE49-F238E27FC236}">
                <a16:creationId xmlns:a16="http://schemas.microsoft.com/office/drawing/2014/main" id="{688B9ACD-6F2B-4C8D-BCA4-5E8F20AE8AA8}"/>
              </a:ext>
            </a:extLst>
          </p:cNvPr>
          <p:cNvSpPr>
            <a:spLocks noGrp="1"/>
          </p:cNvSpPr>
          <p:nvPr>
            <p:ph type="body" sz="quarter" idx="13" hasCustomPrompt="1"/>
          </p:nvPr>
        </p:nvSpPr>
        <p:spPr>
          <a:xfrm>
            <a:off x="434116" y="5380706"/>
            <a:ext cx="2232000" cy="1368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14" name="Picture Placeholder 7">
            <a:extLst>
              <a:ext uri="{FF2B5EF4-FFF2-40B4-BE49-F238E27FC236}">
                <a16:creationId xmlns:a16="http://schemas.microsoft.com/office/drawing/2014/main" id="{DDAC3BFF-C459-4142-9CAF-9123836BF020}"/>
              </a:ext>
            </a:extLst>
          </p:cNvPr>
          <p:cNvSpPr>
            <a:spLocks noGrp="1"/>
          </p:cNvSpPr>
          <p:nvPr>
            <p:ph type="pic" sz="quarter" idx="15"/>
          </p:nvPr>
        </p:nvSpPr>
        <p:spPr>
          <a:xfrm>
            <a:off x="2966116" y="1769808"/>
            <a:ext cx="2232000" cy="32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6" name="Picture Placeholder 7">
            <a:extLst>
              <a:ext uri="{FF2B5EF4-FFF2-40B4-BE49-F238E27FC236}">
                <a16:creationId xmlns:a16="http://schemas.microsoft.com/office/drawing/2014/main" id="{8DA0AC54-45AC-4D61-BE61-2B9376D34B68}"/>
              </a:ext>
            </a:extLst>
          </p:cNvPr>
          <p:cNvSpPr>
            <a:spLocks noGrp="1"/>
          </p:cNvSpPr>
          <p:nvPr>
            <p:ph type="pic" sz="quarter" idx="16"/>
          </p:nvPr>
        </p:nvSpPr>
        <p:spPr>
          <a:xfrm>
            <a:off x="5498116" y="1769808"/>
            <a:ext cx="2232000" cy="32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7" name="Picture Placeholder 7">
            <a:extLst>
              <a:ext uri="{FF2B5EF4-FFF2-40B4-BE49-F238E27FC236}">
                <a16:creationId xmlns:a16="http://schemas.microsoft.com/office/drawing/2014/main" id="{7915834D-1A7D-4C89-99CE-00491BB20A07}"/>
              </a:ext>
            </a:extLst>
          </p:cNvPr>
          <p:cNvSpPr>
            <a:spLocks noGrp="1"/>
          </p:cNvSpPr>
          <p:nvPr>
            <p:ph type="pic" sz="quarter" idx="17"/>
          </p:nvPr>
        </p:nvSpPr>
        <p:spPr>
          <a:xfrm>
            <a:off x="8030117" y="1769808"/>
            <a:ext cx="2232000" cy="32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8" name="Text Placeholder 7">
            <a:extLst>
              <a:ext uri="{FF2B5EF4-FFF2-40B4-BE49-F238E27FC236}">
                <a16:creationId xmlns:a16="http://schemas.microsoft.com/office/drawing/2014/main" id="{74C12C92-8ADF-4636-817A-861C905C5CC5}"/>
              </a:ext>
            </a:extLst>
          </p:cNvPr>
          <p:cNvSpPr>
            <a:spLocks noGrp="1"/>
          </p:cNvSpPr>
          <p:nvPr>
            <p:ph type="body" sz="quarter" idx="18" hasCustomPrompt="1"/>
          </p:nvPr>
        </p:nvSpPr>
        <p:spPr>
          <a:xfrm>
            <a:off x="2966116" y="5380706"/>
            <a:ext cx="2232000" cy="1368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19" name="Text Placeholder 7">
            <a:extLst>
              <a:ext uri="{FF2B5EF4-FFF2-40B4-BE49-F238E27FC236}">
                <a16:creationId xmlns:a16="http://schemas.microsoft.com/office/drawing/2014/main" id="{6062623B-59A8-4130-ADFF-9AAD855FA37D}"/>
              </a:ext>
            </a:extLst>
          </p:cNvPr>
          <p:cNvSpPr>
            <a:spLocks noGrp="1"/>
          </p:cNvSpPr>
          <p:nvPr>
            <p:ph type="body" sz="quarter" idx="19" hasCustomPrompt="1"/>
          </p:nvPr>
        </p:nvSpPr>
        <p:spPr>
          <a:xfrm>
            <a:off x="5498116" y="5380706"/>
            <a:ext cx="2232000" cy="1368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20" name="Text Placeholder 7">
            <a:extLst>
              <a:ext uri="{FF2B5EF4-FFF2-40B4-BE49-F238E27FC236}">
                <a16:creationId xmlns:a16="http://schemas.microsoft.com/office/drawing/2014/main" id="{E4331429-866C-4079-B20A-49A3F3B231FC}"/>
              </a:ext>
            </a:extLst>
          </p:cNvPr>
          <p:cNvSpPr>
            <a:spLocks noGrp="1"/>
          </p:cNvSpPr>
          <p:nvPr>
            <p:ph type="body" sz="quarter" idx="20" hasCustomPrompt="1"/>
          </p:nvPr>
        </p:nvSpPr>
        <p:spPr>
          <a:xfrm>
            <a:off x="8030117" y="5380706"/>
            <a:ext cx="2232000" cy="1368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21" name="Subtitle 2">
            <a:extLst>
              <a:ext uri="{FF2B5EF4-FFF2-40B4-BE49-F238E27FC236}">
                <a16:creationId xmlns:a16="http://schemas.microsoft.com/office/drawing/2014/main" id="{4E4A0437-39B7-4E3D-AB84-A6FDD7B1D3B2}"/>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3366908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ject Title - Hero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9" name="Picture Placeholder 7">
            <a:extLst>
              <a:ext uri="{FF2B5EF4-FFF2-40B4-BE49-F238E27FC236}">
                <a16:creationId xmlns:a16="http://schemas.microsoft.com/office/drawing/2014/main" id="{2D674486-9F3A-447E-AAC0-98D93061EC19}"/>
              </a:ext>
            </a:extLst>
          </p:cNvPr>
          <p:cNvSpPr>
            <a:spLocks noGrp="1"/>
          </p:cNvSpPr>
          <p:nvPr>
            <p:ph type="pic" sz="quarter" idx="14"/>
          </p:nvPr>
        </p:nvSpPr>
        <p:spPr>
          <a:xfrm>
            <a:off x="434116" y="1769808"/>
            <a:ext cx="9828000" cy="3790333"/>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5" name="Text Placeholder 7">
            <a:extLst>
              <a:ext uri="{FF2B5EF4-FFF2-40B4-BE49-F238E27FC236}">
                <a16:creationId xmlns:a16="http://schemas.microsoft.com/office/drawing/2014/main" id="{688B9ACD-6F2B-4C8D-BCA4-5E8F20AE8AA8}"/>
              </a:ext>
            </a:extLst>
          </p:cNvPr>
          <p:cNvSpPr>
            <a:spLocks noGrp="1"/>
          </p:cNvSpPr>
          <p:nvPr>
            <p:ph type="body" sz="quarter" idx="13" hasCustomPrompt="1"/>
          </p:nvPr>
        </p:nvSpPr>
        <p:spPr>
          <a:xfrm>
            <a:off x="434116" y="5943597"/>
            <a:ext cx="9828000" cy="864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11" name="Subtitle 2">
            <a:extLst>
              <a:ext uri="{FF2B5EF4-FFF2-40B4-BE49-F238E27FC236}">
                <a16:creationId xmlns:a16="http://schemas.microsoft.com/office/drawing/2014/main" id="{89452EDC-3C29-4939-8959-2F65714169BD}"/>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1613936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ject Title - Two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5" name="Text Placeholder 7">
            <a:extLst>
              <a:ext uri="{FF2B5EF4-FFF2-40B4-BE49-F238E27FC236}">
                <a16:creationId xmlns:a16="http://schemas.microsoft.com/office/drawing/2014/main" id="{688B9ACD-6F2B-4C8D-BCA4-5E8F20AE8AA8}"/>
              </a:ext>
            </a:extLst>
          </p:cNvPr>
          <p:cNvSpPr>
            <a:spLocks noGrp="1"/>
          </p:cNvSpPr>
          <p:nvPr>
            <p:ph type="body" sz="quarter" idx="13" hasCustomPrompt="1"/>
          </p:nvPr>
        </p:nvSpPr>
        <p:spPr>
          <a:xfrm>
            <a:off x="434116" y="1696066"/>
            <a:ext cx="4786042" cy="2484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12" name="Picture Placeholder 7">
            <a:extLst>
              <a:ext uri="{FF2B5EF4-FFF2-40B4-BE49-F238E27FC236}">
                <a16:creationId xmlns:a16="http://schemas.microsoft.com/office/drawing/2014/main" id="{5FB1D548-A0E4-4BCA-9B32-146068BE69F8}"/>
              </a:ext>
            </a:extLst>
          </p:cNvPr>
          <p:cNvSpPr>
            <a:spLocks noGrp="1"/>
          </p:cNvSpPr>
          <p:nvPr>
            <p:ph type="pic" sz="quarter" idx="15" hasCustomPrompt="1"/>
          </p:nvPr>
        </p:nvSpPr>
        <p:spPr>
          <a:xfrm>
            <a:off x="5471652" y="1696066"/>
            <a:ext cx="4786042" cy="5112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13" name="Picture Placeholder 7">
            <a:extLst>
              <a:ext uri="{FF2B5EF4-FFF2-40B4-BE49-F238E27FC236}">
                <a16:creationId xmlns:a16="http://schemas.microsoft.com/office/drawing/2014/main" id="{34AE6826-CE82-4295-9FEA-CD327B4FA640}"/>
              </a:ext>
            </a:extLst>
          </p:cNvPr>
          <p:cNvSpPr>
            <a:spLocks noGrp="1"/>
          </p:cNvSpPr>
          <p:nvPr>
            <p:ph type="pic" sz="quarter" idx="16" hasCustomPrompt="1"/>
          </p:nvPr>
        </p:nvSpPr>
        <p:spPr>
          <a:xfrm>
            <a:off x="434116" y="4432066"/>
            <a:ext cx="4786042" cy="2376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11" name="Subtitle 2">
            <a:extLst>
              <a:ext uri="{FF2B5EF4-FFF2-40B4-BE49-F238E27FC236}">
                <a16:creationId xmlns:a16="http://schemas.microsoft.com/office/drawing/2014/main" id="{D930A269-A196-4FBD-B27E-EECDF50609DC}"/>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1094428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ject Title - Thre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5" name="Text Placeholder 7">
            <a:extLst>
              <a:ext uri="{FF2B5EF4-FFF2-40B4-BE49-F238E27FC236}">
                <a16:creationId xmlns:a16="http://schemas.microsoft.com/office/drawing/2014/main" id="{688B9ACD-6F2B-4C8D-BCA4-5E8F20AE8AA8}"/>
              </a:ext>
            </a:extLst>
          </p:cNvPr>
          <p:cNvSpPr>
            <a:spLocks noGrp="1"/>
          </p:cNvSpPr>
          <p:nvPr>
            <p:ph type="body" sz="quarter" idx="13" hasCustomPrompt="1"/>
          </p:nvPr>
        </p:nvSpPr>
        <p:spPr>
          <a:xfrm>
            <a:off x="434116" y="1696066"/>
            <a:ext cx="4786042" cy="5112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12" name="Picture Placeholder 7">
            <a:extLst>
              <a:ext uri="{FF2B5EF4-FFF2-40B4-BE49-F238E27FC236}">
                <a16:creationId xmlns:a16="http://schemas.microsoft.com/office/drawing/2014/main" id="{5FB1D548-A0E4-4BCA-9B32-146068BE69F8}"/>
              </a:ext>
            </a:extLst>
          </p:cNvPr>
          <p:cNvSpPr>
            <a:spLocks noGrp="1"/>
          </p:cNvSpPr>
          <p:nvPr>
            <p:ph type="pic" sz="quarter" idx="15" hasCustomPrompt="1"/>
          </p:nvPr>
        </p:nvSpPr>
        <p:spPr>
          <a:xfrm>
            <a:off x="5471652" y="1696066"/>
            <a:ext cx="4786042" cy="2448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14" name="Picture Placeholder 7">
            <a:extLst>
              <a:ext uri="{FF2B5EF4-FFF2-40B4-BE49-F238E27FC236}">
                <a16:creationId xmlns:a16="http://schemas.microsoft.com/office/drawing/2014/main" id="{705DF2C2-5E56-4F71-93E2-BC0B2BBF5F81}"/>
              </a:ext>
            </a:extLst>
          </p:cNvPr>
          <p:cNvSpPr>
            <a:spLocks noGrp="1"/>
          </p:cNvSpPr>
          <p:nvPr>
            <p:ph type="pic" sz="quarter" idx="14"/>
          </p:nvPr>
        </p:nvSpPr>
        <p:spPr>
          <a:xfrm>
            <a:off x="5471652" y="4468066"/>
            <a:ext cx="2232000" cy="23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6" name="Picture Placeholder 7">
            <a:extLst>
              <a:ext uri="{FF2B5EF4-FFF2-40B4-BE49-F238E27FC236}">
                <a16:creationId xmlns:a16="http://schemas.microsoft.com/office/drawing/2014/main" id="{F3F2DF5F-1952-4735-A729-3E7330A1E044}"/>
              </a:ext>
            </a:extLst>
          </p:cNvPr>
          <p:cNvSpPr>
            <a:spLocks noGrp="1"/>
          </p:cNvSpPr>
          <p:nvPr>
            <p:ph type="pic" sz="quarter" idx="16"/>
          </p:nvPr>
        </p:nvSpPr>
        <p:spPr>
          <a:xfrm>
            <a:off x="8025694" y="4468066"/>
            <a:ext cx="2232000" cy="23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1" name="Subtitle 2">
            <a:extLst>
              <a:ext uri="{FF2B5EF4-FFF2-40B4-BE49-F238E27FC236}">
                <a16:creationId xmlns:a16="http://schemas.microsoft.com/office/drawing/2014/main" id="{21C86B88-0186-46EF-94F7-B0C00C644347}"/>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1954645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Imag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2" name="Picture Placeholder 7">
            <a:extLst>
              <a:ext uri="{FF2B5EF4-FFF2-40B4-BE49-F238E27FC236}">
                <a16:creationId xmlns:a16="http://schemas.microsoft.com/office/drawing/2014/main" id="{5FB1D548-A0E4-4BCA-9B32-146068BE69F8}"/>
              </a:ext>
            </a:extLst>
          </p:cNvPr>
          <p:cNvSpPr>
            <a:spLocks noGrp="1"/>
          </p:cNvSpPr>
          <p:nvPr>
            <p:ph type="pic" sz="quarter" idx="15" hasCustomPrompt="1"/>
          </p:nvPr>
        </p:nvSpPr>
        <p:spPr>
          <a:xfrm>
            <a:off x="434117" y="1696066"/>
            <a:ext cx="4786042" cy="5112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14" name="Picture Placeholder 7">
            <a:extLst>
              <a:ext uri="{FF2B5EF4-FFF2-40B4-BE49-F238E27FC236}">
                <a16:creationId xmlns:a16="http://schemas.microsoft.com/office/drawing/2014/main" id="{705DF2C2-5E56-4F71-93E2-BC0B2BBF5F81}"/>
              </a:ext>
            </a:extLst>
          </p:cNvPr>
          <p:cNvSpPr>
            <a:spLocks noGrp="1"/>
          </p:cNvSpPr>
          <p:nvPr>
            <p:ph type="pic" sz="quarter" idx="14"/>
          </p:nvPr>
        </p:nvSpPr>
        <p:spPr>
          <a:xfrm>
            <a:off x="5471652" y="1696066"/>
            <a:ext cx="4786042" cy="2448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6" name="Picture Placeholder 7">
            <a:extLst>
              <a:ext uri="{FF2B5EF4-FFF2-40B4-BE49-F238E27FC236}">
                <a16:creationId xmlns:a16="http://schemas.microsoft.com/office/drawing/2014/main" id="{F3F2DF5F-1952-4735-A729-3E7330A1E044}"/>
              </a:ext>
            </a:extLst>
          </p:cNvPr>
          <p:cNvSpPr>
            <a:spLocks noGrp="1"/>
          </p:cNvSpPr>
          <p:nvPr>
            <p:ph type="pic" sz="quarter" idx="16"/>
          </p:nvPr>
        </p:nvSpPr>
        <p:spPr>
          <a:xfrm>
            <a:off x="5471652" y="4468066"/>
            <a:ext cx="4786042" cy="23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1" name="Subtitle 2">
            <a:extLst>
              <a:ext uri="{FF2B5EF4-FFF2-40B4-BE49-F238E27FC236}">
                <a16:creationId xmlns:a16="http://schemas.microsoft.com/office/drawing/2014/main" id="{3CE26660-5CEC-4363-B5A8-577FE5DD024E}"/>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2309748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Oran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7ACF17-D1C5-4686-9157-F4B8758F4619}"/>
              </a:ext>
            </a:extLst>
          </p:cNvPr>
          <p:cNvSpPr/>
          <p:nvPr userDrawn="1"/>
        </p:nvSpPr>
        <p:spPr>
          <a:xfrm>
            <a:off x="-1" y="0"/>
            <a:ext cx="10691813"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921109" y="3167413"/>
            <a:ext cx="3780000" cy="1080000"/>
          </a:xfrm>
        </p:spPr>
        <p:txBody>
          <a:bodyPr/>
          <a:lstStyle>
            <a:lvl1pPr marL="0" indent="0" algn="l">
              <a:lnSpc>
                <a:spcPts val="2400"/>
              </a:lnSpc>
              <a:buNone/>
              <a:defRPr sz="2400" b="0">
                <a:solidFill>
                  <a:schemeClr val="tx1"/>
                </a:solidFill>
              </a:defRPr>
            </a:lvl1pPr>
            <a:lvl2pPr marL="0" indent="0" algn="l">
              <a:lnSpc>
                <a:spcPts val="2400"/>
              </a:lnSpc>
              <a:buNone/>
              <a:defRPr sz="2400" b="0">
                <a:solidFill>
                  <a:schemeClr val="tx1"/>
                </a:solidFill>
              </a:defRPr>
            </a:lvl2pPr>
            <a:lvl3pPr marL="0" indent="0" algn="l">
              <a:lnSpc>
                <a:spcPts val="2400"/>
              </a:lnSpc>
              <a:buNone/>
              <a:defRPr sz="2400" b="0">
                <a:solidFill>
                  <a:schemeClr val="tx1"/>
                </a:solidFill>
              </a:defRPr>
            </a:lvl3pPr>
            <a:lvl4pPr marL="0" indent="0" algn="l">
              <a:lnSpc>
                <a:spcPts val="2400"/>
              </a:lnSpc>
              <a:buNone/>
              <a:defRPr sz="2400" b="0">
                <a:solidFill>
                  <a:schemeClr val="tx1"/>
                </a:solidFill>
              </a:defRPr>
            </a:lvl4pPr>
            <a:lvl5pPr marL="0" indent="0" algn="l">
              <a:lnSpc>
                <a:spcPts val="2400"/>
              </a:lnSpc>
              <a:buNone/>
              <a:defRPr sz="2400" b="0">
                <a:solidFill>
                  <a:schemeClr val="tx1"/>
                </a:solidFill>
              </a:defRPr>
            </a:lvl5pPr>
            <a:lvl6pPr marL="0" indent="0" algn="l">
              <a:lnSpc>
                <a:spcPts val="2400"/>
              </a:lnSpc>
              <a:buNone/>
              <a:defRPr sz="2400" b="0">
                <a:solidFill>
                  <a:schemeClr val="tx1"/>
                </a:solidFill>
              </a:defRPr>
            </a:lvl6pPr>
            <a:lvl7pPr marL="0" indent="0" algn="l">
              <a:lnSpc>
                <a:spcPts val="2400"/>
              </a:lnSpc>
              <a:buNone/>
              <a:defRPr sz="2400" b="0">
                <a:solidFill>
                  <a:schemeClr val="tx1"/>
                </a:solidFill>
              </a:defRPr>
            </a:lvl7pPr>
            <a:lvl8pPr marL="0" indent="0" algn="l">
              <a:lnSpc>
                <a:spcPts val="2400"/>
              </a:lnSpc>
              <a:buNone/>
              <a:defRPr sz="2400" b="0">
                <a:solidFill>
                  <a:schemeClr val="tx1"/>
                </a:solidFill>
              </a:defRPr>
            </a:lvl8pPr>
            <a:lvl9pPr marL="0" indent="0" algn="l">
              <a:lnSpc>
                <a:spcPts val="2400"/>
              </a:lnSpc>
              <a:buNone/>
              <a:defRPr sz="2400" b="0">
                <a:solidFill>
                  <a:schemeClr val="tx1"/>
                </a:solidFill>
              </a:defRPr>
            </a:lvl9pPr>
          </a:lstStyle>
          <a:p>
            <a:r>
              <a:rPr lang="en-AU" dirty="0"/>
              <a:t>Subtitle or presenters name and date</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921109" y="1157471"/>
            <a:ext cx="3780000" cy="1800000"/>
          </a:xfrm>
        </p:spPr>
        <p:txBody>
          <a:bodyPr anchor="b"/>
          <a:lstStyle>
            <a:lvl1pPr>
              <a:lnSpc>
                <a:spcPts val="4700"/>
              </a:lnSpc>
              <a:defRPr sz="4800">
                <a:solidFill>
                  <a:schemeClr val="bg1"/>
                </a:solidFill>
              </a:defRPr>
            </a:lvl1pPr>
          </a:lstStyle>
          <a:p>
            <a:r>
              <a:rPr lang="en-US" dirty="0"/>
              <a:t>Click to add title</a:t>
            </a:r>
            <a:endParaRPr lang="en-GB" dirty="0"/>
          </a:p>
        </p:txBody>
      </p:sp>
      <p:pic>
        <p:nvPicPr>
          <p:cNvPr id="4" name="Picture 3">
            <a:extLst>
              <a:ext uri="{FF2B5EF4-FFF2-40B4-BE49-F238E27FC236}">
                <a16:creationId xmlns:a16="http://schemas.microsoft.com/office/drawing/2014/main" id="{0CA58E63-B35B-7640-F4EC-5FE120BB2900}"/>
              </a:ext>
            </a:extLst>
          </p:cNvPr>
          <p:cNvPicPr>
            <a:picLocks noChangeAspect="1"/>
          </p:cNvPicPr>
          <p:nvPr userDrawn="1"/>
        </p:nvPicPr>
        <p:blipFill>
          <a:blip r:embed="rId2">
            <a:biLevel thresh="75000"/>
            <a:extLst>
              <a:ext uri="{28A0092B-C50C-407E-A947-70E740481C1C}">
                <a14:useLocalDpi xmlns:a14="http://schemas.microsoft.com/office/drawing/2010/main" val="0"/>
              </a:ext>
            </a:extLst>
          </a:blip>
          <a:stretch>
            <a:fillRect/>
          </a:stretch>
        </p:blipFill>
        <p:spPr>
          <a:xfrm>
            <a:off x="921108" y="6228854"/>
            <a:ext cx="3623391" cy="611500"/>
          </a:xfrm>
          <a:prstGeom prst="rect">
            <a:avLst/>
          </a:prstGeom>
        </p:spPr>
      </p:pic>
    </p:spTree>
    <p:extLst>
      <p:ext uri="{BB962C8B-B14F-4D97-AF65-F5344CB8AC3E}">
        <p14:creationId xmlns:p14="http://schemas.microsoft.com/office/powerpoint/2010/main" val="2471617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Imag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2" name="Picture Placeholder 7">
            <a:extLst>
              <a:ext uri="{FF2B5EF4-FFF2-40B4-BE49-F238E27FC236}">
                <a16:creationId xmlns:a16="http://schemas.microsoft.com/office/drawing/2014/main" id="{5FB1D548-A0E4-4BCA-9B32-146068BE69F8}"/>
              </a:ext>
            </a:extLst>
          </p:cNvPr>
          <p:cNvSpPr>
            <a:spLocks noGrp="1"/>
          </p:cNvSpPr>
          <p:nvPr>
            <p:ph type="pic" sz="quarter" idx="15" hasCustomPrompt="1"/>
          </p:nvPr>
        </p:nvSpPr>
        <p:spPr>
          <a:xfrm>
            <a:off x="434117" y="1696066"/>
            <a:ext cx="3492000" cy="5112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14" name="Picture Placeholder 7">
            <a:extLst>
              <a:ext uri="{FF2B5EF4-FFF2-40B4-BE49-F238E27FC236}">
                <a16:creationId xmlns:a16="http://schemas.microsoft.com/office/drawing/2014/main" id="{705DF2C2-5E56-4F71-93E2-BC0B2BBF5F81}"/>
              </a:ext>
            </a:extLst>
          </p:cNvPr>
          <p:cNvSpPr>
            <a:spLocks noGrp="1"/>
          </p:cNvSpPr>
          <p:nvPr>
            <p:ph type="pic" sz="quarter" idx="14"/>
          </p:nvPr>
        </p:nvSpPr>
        <p:spPr>
          <a:xfrm>
            <a:off x="8026938" y="1696066"/>
            <a:ext cx="2230756" cy="2448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6" name="Picture Placeholder 7">
            <a:extLst>
              <a:ext uri="{FF2B5EF4-FFF2-40B4-BE49-F238E27FC236}">
                <a16:creationId xmlns:a16="http://schemas.microsoft.com/office/drawing/2014/main" id="{F3F2DF5F-1952-4735-A729-3E7330A1E044}"/>
              </a:ext>
            </a:extLst>
          </p:cNvPr>
          <p:cNvSpPr>
            <a:spLocks noGrp="1"/>
          </p:cNvSpPr>
          <p:nvPr>
            <p:ph type="pic" sz="quarter" idx="16"/>
          </p:nvPr>
        </p:nvSpPr>
        <p:spPr>
          <a:xfrm>
            <a:off x="8026938" y="4468066"/>
            <a:ext cx="2230756" cy="23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3" name="Picture Placeholder 7">
            <a:extLst>
              <a:ext uri="{FF2B5EF4-FFF2-40B4-BE49-F238E27FC236}">
                <a16:creationId xmlns:a16="http://schemas.microsoft.com/office/drawing/2014/main" id="{23EE11B0-D5ED-4908-B9F3-E62214DCCF35}"/>
              </a:ext>
            </a:extLst>
          </p:cNvPr>
          <p:cNvSpPr>
            <a:spLocks noGrp="1"/>
          </p:cNvSpPr>
          <p:nvPr>
            <p:ph type="pic" sz="quarter" idx="17" hasCustomPrompt="1"/>
          </p:nvPr>
        </p:nvSpPr>
        <p:spPr>
          <a:xfrm>
            <a:off x="4230528" y="1696066"/>
            <a:ext cx="3492000" cy="5112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11" name="Subtitle 2">
            <a:extLst>
              <a:ext uri="{FF2B5EF4-FFF2-40B4-BE49-F238E27FC236}">
                <a16:creationId xmlns:a16="http://schemas.microsoft.com/office/drawing/2014/main" id="{597C9513-00BE-40DB-A417-004CEF5E846C}"/>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3310468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Imag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6" name="Picture Placeholder 7">
            <a:extLst>
              <a:ext uri="{FF2B5EF4-FFF2-40B4-BE49-F238E27FC236}">
                <a16:creationId xmlns:a16="http://schemas.microsoft.com/office/drawing/2014/main" id="{F3F2DF5F-1952-4735-A729-3E7330A1E044}"/>
              </a:ext>
            </a:extLst>
          </p:cNvPr>
          <p:cNvSpPr>
            <a:spLocks noGrp="1"/>
          </p:cNvSpPr>
          <p:nvPr>
            <p:ph type="pic" sz="quarter" idx="16"/>
          </p:nvPr>
        </p:nvSpPr>
        <p:spPr>
          <a:xfrm>
            <a:off x="8026938" y="4468066"/>
            <a:ext cx="2230756" cy="23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5" name="Picture Placeholder 7">
            <a:extLst>
              <a:ext uri="{FF2B5EF4-FFF2-40B4-BE49-F238E27FC236}">
                <a16:creationId xmlns:a16="http://schemas.microsoft.com/office/drawing/2014/main" id="{851AE967-F884-4898-A240-40962046D942}"/>
              </a:ext>
            </a:extLst>
          </p:cNvPr>
          <p:cNvSpPr>
            <a:spLocks noGrp="1"/>
          </p:cNvSpPr>
          <p:nvPr>
            <p:ph type="pic" sz="quarter" idx="17"/>
          </p:nvPr>
        </p:nvSpPr>
        <p:spPr>
          <a:xfrm>
            <a:off x="5495997" y="4468064"/>
            <a:ext cx="2230756" cy="2340001"/>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7" name="Picture Placeholder 7">
            <a:extLst>
              <a:ext uri="{FF2B5EF4-FFF2-40B4-BE49-F238E27FC236}">
                <a16:creationId xmlns:a16="http://schemas.microsoft.com/office/drawing/2014/main" id="{18316CAF-DB3B-4993-BDDA-18F10028D834}"/>
              </a:ext>
            </a:extLst>
          </p:cNvPr>
          <p:cNvSpPr>
            <a:spLocks noGrp="1"/>
          </p:cNvSpPr>
          <p:nvPr>
            <p:ph type="pic" sz="quarter" idx="18"/>
          </p:nvPr>
        </p:nvSpPr>
        <p:spPr>
          <a:xfrm>
            <a:off x="434117" y="1785784"/>
            <a:ext cx="2230756" cy="2340001"/>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8" name="Picture Placeholder 7">
            <a:extLst>
              <a:ext uri="{FF2B5EF4-FFF2-40B4-BE49-F238E27FC236}">
                <a16:creationId xmlns:a16="http://schemas.microsoft.com/office/drawing/2014/main" id="{CD021DAE-48F2-4919-A2C6-5A330294F607}"/>
              </a:ext>
            </a:extLst>
          </p:cNvPr>
          <p:cNvSpPr>
            <a:spLocks noGrp="1"/>
          </p:cNvSpPr>
          <p:nvPr>
            <p:ph type="pic" sz="quarter" idx="19"/>
          </p:nvPr>
        </p:nvSpPr>
        <p:spPr>
          <a:xfrm>
            <a:off x="2965057" y="1785784"/>
            <a:ext cx="2230756" cy="2340001"/>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9" name="Picture Placeholder 7">
            <a:extLst>
              <a:ext uri="{FF2B5EF4-FFF2-40B4-BE49-F238E27FC236}">
                <a16:creationId xmlns:a16="http://schemas.microsoft.com/office/drawing/2014/main" id="{6102303D-79FB-46C3-9036-28BF6D30B98B}"/>
              </a:ext>
            </a:extLst>
          </p:cNvPr>
          <p:cNvSpPr>
            <a:spLocks noGrp="1"/>
          </p:cNvSpPr>
          <p:nvPr>
            <p:ph type="pic" sz="quarter" idx="20"/>
          </p:nvPr>
        </p:nvSpPr>
        <p:spPr>
          <a:xfrm>
            <a:off x="5495996" y="1785784"/>
            <a:ext cx="4761697" cy="2340001"/>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0" name="Picture Placeholder 7">
            <a:extLst>
              <a:ext uri="{FF2B5EF4-FFF2-40B4-BE49-F238E27FC236}">
                <a16:creationId xmlns:a16="http://schemas.microsoft.com/office/drawing/2014/main" id="{56B74835-8738-4C6E-BB78-7D3178AC9AD7}"/>
              </a:ext>
            </a:extLst>
          </p:cNvPr>
          <p:cNvSpPr>
            <a:spLocks noGrp="1"/>
          </p:cNvSpPr>
          <p:nvPr>
            <p:ph type="pic" sz="quarter" idx="21"/>
          </p:nvPr>
        </p:nvSpPr>
        <p:spPr>
          <a:xfrm>
            <a:off x="434117" y="4468064"/>
            <a:ext cx="4761697" cy="2340001"/>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3" name="Subtitle 2">
            <a:extLst>
              <a:ext uri="{FF2B5EF4-FFF2-40B4-BE49-F238E27FC236}">
                <a16:creationId xmlns:a16="http://schemas.microsoft.com/office/drawing/2014/main" id="{6CDCECA1-CCEA-47E5-A17F-213278438051}"/>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679405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8" name="Chart Placeholder 7">
            <a:extLst>
              <a:ext uri="{FF2B5EF4-FFF2-40B4-BE49-F238E27FC236}">
                <a16:creationId xmlns:a16="http://schemas.microsoft.com/office/drawing/2014/main" id="{9BC975EC-24AE-49A8-953D-5E45432B7318}"/>
              </a:ext>
            </a:extLst>
          </p:cNvPr>
          <p:cNvSpPr>
            <a:spLocks noGrp="1"/>
          </p:cNvSpPr>
          <p:nvPr>
            <p:ph type="chart" sz="quarter" idx="13" hasCustomPrompt="1"/>
          </p:nvPr>
        </p:nvSpPr>
        <p:spPr>
          <a:xfrm>
            <a:off x="434116" y="2468563"/>
            <a:ext cx="2988000" cy="2088000"/>
          </a:xfrm>
          <a:blipFill>
            <a:blip r:embed="rId2"/>
            <a:stretch>
              <a:fillRect/>
            </a:stretch>
          </a:blipFill>
        </p:spPr>
        <p:txBody>
          <a:bodyPr/>
          <a:lstStyle>
            <a:lvl1pPr>
              <a:defRPr sz="1540"/>
            </a:lvl1pPr>
          </a:lstStyle>
          <a:p>
            <a:r>
              <a:rPr lang="en-AU" dirty="0"/>
              <a:t>Click on the icon to insert chart</a:t>
            </a:r>
          </a:p>
        </p:txBody>
      </p:sp>
      <p:sp>
        <p:nvSpPr>
          <p:cNvPr id="21" name="Chart Placeholder 7">
            <a:extLst>
              <a:ext uri="{FF2B5EF4-FFF2-40B4-BE49-F238E27FC236}">
                <a16:creationId xmlns:a16="http://schemas.microsoft.com/office/drawing/2014/main" id="{0E92465D-2AB4-45AD-B750-E01C91F0FFE0}"/>
              </a:ext>
            </a:extLst>
          </p:cNvPr>
          <p:cNvSpPr>
            <a:spLocks noGrp="1"/>
          </p:cNvSpPr>
          <p:nvPr>
            <p:ph type="chart" sz="quarter" idx="14" hasCustomPrompt="1"/>
          </p:nvPr>
        </p:nvSpPr>
        <p:spPr>
          <a:xfrm>
            <a:off x="3854117" y="2468563"/>
            <a:ext cx="2988000" cy="2088000"/>
          </a:xfrm>
          <a:blipFill>
            <a:blip r:embed="rId3"/>
            <a:stretch>
              <a:fillRect/>
            </a:stretch>
          </a:blipFill>
        </p:spPr>
        <p:txBody>
          <a:bodyPr/>
          <a:lstStyle>
            <a:lvl1pPr>
              <a:defRPr sz="1540"/>
            </a:lvl1pPr>
          </a:lstStyle>
          <a:p>
            <a:pPr marL="0" marR="0" lvl="0" indent="0" algn="l" defTabSz="1007943" rtl="0" eaLnBrk="1" fontAlgn="auto" latinLnBrk="0" hangingPunct="1">
              <a:lnSpc>
                <a:spcPts val="2400"/>
              </a:lnSpc>
              <a:spcBef>
                <a:spcPts val="300"/>
              </a:spcBef>
              <a:spcAft>
                <a:spcPts val="300"/>
              </a:spcAft>
              <a:buClrTx/>
              <a:buSzTx/>
              <a:buFont typeface="Arial" panose="020B0604020202020204" pitchFamily="34" charset="0"/>
              <a:buNone/>
              <a:tabLst/>
              <a:defRPr/>
            </a:pPr>
            <a:r>
              <a:rPr lang="en-AU" dirty="0"/>
              <a:t>Click on the icon to insert chart</a:t>
            </a:r>
          </a:p>
        </p:txBody>
      </p:sp>
      <p:sp>
        <p:nvSpPr>
          <p:cNvPr id="22" name="Chart Placeholder 7">
            <a:extLst>
              <a:ext uri="{FF2B5EF4-FFF2-40B4-BE49-F238E27FC236}">
                <a16:creationId xmlns:a16="http://schemas.microsoft.com/office/drawing/2014/main" id="{06D34B8A-59B3-4614-93D5-CC1F821F4669}"/>
              </a:ext>
            </a:extLst>
          </p:cNvPr>
          <p:cNvSpPr>
            <a:spLocks noGrp="1"/>
          </p:cNvSpPr>
          <p:nvPr>
            <p:ph type="chart" sz="quarter" idx="15" hasCustomPrompt="1"/>
          </p:nvPr>
        </p:nvSpPr>
        <p:spPr>
          <a:xfrm>
            <a:off x="7274117" y="2468563"/>
            <a:ext cx="2988000" cy="2088000"/>
          </a:xfrm>
          <a:blipFill>
            <a:blip r:embed="rId4"/>
            <a:stretch>
              <a:fillRect/>
            </a:stretch>
          </a:blipFill>
        </p:spPr>
        <p:txBody>
          <a:bodyPr/>
          <a:lstStyle>
            <a:lvl1pPr>
              <a:defRPr sz="1540"/>
            </a:lvl1pPr>
          </a:lstStyle>
          <a:p>
            <a:pPr marL="0" marR="0" lvl="0" indent="0" algn="l" defTabSz="1007943" rtl="0" eaLnBrk="1" fontAlgn="auto" latinLnBrk="0" hangingPunct="1">
              <a:lnSpc>
                <a:spcPts val="2400"/>
              </a:lnSpc>
              <a:spcBef>
                <a:spcPts val="300"/>
              </a:spcBef>
              <a:spcAft>
                <a:spcPts val="300"/>
              </a:spcAft>
              <a:buClrTx/>
              <a:buSzTx/>
              <a:buFont typeface="Arial" panose="020B0604020202020204" pitchFamily="34" charset="0"/>
              <a:buNone/>
              <a:tabLst/>
              <a:defRPr/>
            </a:pPr>
            <a:r>
              <a:rPr lang="en-AU" dirty="0"/>
              <a:t>Click on the icon to insert chart</a:t>
            </a:r>
          </a:p>
        </p:txBody>
      </p:sp>
      <p:sp>
        <p:nvSpPr>
          <p:cNvPr id="11" name="Subtitle 2">
            <a:extLst>
              <a:ext uri="{FF2B5EF4-FFF2-40B4-BE49-F238E27FC236}">
                <a16:creationId xmlns:a16="http://schemas.microsoft.com/office/drawing/2014/main" id="{6E348791-44AC-46CE-9EAA-8E48DBE74A93}"/>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3083047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r>
              <a:rPr lang="en-US"/>
              <a:t>WELL Built Presentation for Subcontractors</a:t>
            </a:r>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7715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placehol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7ACF17-D1C5-4686-9157-F4B8758F4619}"/>
              </a:ext>
            </a:extLst>
          </p:cNvPr>
          <p:cNvSpPr/>
          <p:nvPr userDrawn="1"/>
        </p:nvSpPr>
        <p:spPr>
          <a:xfrm>
            <a:off x="-1" y="0"/>
            <a:ext cx="10691813"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921109" y="3167413"/>
            <a:ext cx="3780000" cy="1080000"/>
          </a:xfrm>
        </p:spPr>
        <p:txBody>
          <a:bodyPr/>
          <a:lstStyle>
            <a:lvl1pPr marL="0" indent="0" algn="l">
              <a:lnSpc>
                <a:spcPts val="2400"/>
              </a:lnSpc>
              <a:buNone/>
              <a:defRPr sz="2400" b="0">
                <a:solidFill>
                  <a:schemeClr val="tx2"/>
                </a:solidFill>
              </a:defRPr>
            </a:lvl1pPr>
            <a:lvl2pPr marL="0" indent="0" algn="l">
              <a:lnSpc>
                <a:spcPts val="2400"/>
              </a:lnSpc>
              <a:buNone/>
              <a:defRPr sz="2400" b="0">
                <a:solidFill>
                  <a:schemeClr val="tx2"/>
                </a:solidFill>
              </a:defRPr>
            </a:lvl2pPr>
            <a:lvl3pPr marL="0" indent="0" algn="l">
              <a:lnSpc>
                <a:spcPts val="2400"/>
              </a:lnSpc>
              <a:buNone/>
              <a:defRPr sz="2400" b="0">
                <a:solidFill>
                  <a:schemeClr val="tx2"/>
                </a:solidFill>
              </a:defRPr>
            </a:lvl3pPr>
            <a:lvl4pPr marL="0" indent="0" algn="l">
              <a:lnSpc>
                <a:spcPts val="2400"/>
              </a:lnSpc>
              <a:buNone/>
              <a:defRPr sz="2400" b="0">
                <a:solidFill>
                  <a:schemeClr val="tx2"/>
                </a:solidFill>
              </a:defRPr>
            </a:lvl4pPr>
            <a:lvl5pPr marL="0" indent="0" algn="l">
              <a:lnSpc>
                <a:spcPts val="2400"/>
              </a:lnSpc>
              <a:buNone/>
              <a:defRPr sz="2400" b="0">
                <a:solidFill>
                  <a:schemeClr val="tx2"/>
                </a:solidFill>
              </a:defRPr>
            </a:lvl5pPr>
            <a:lvl6pPr marL="0" indent="0" algn="l">
              <a:lnSpc>
                <a:spcPts val="2400"/>
              </a:lnSpc>
              <a:buNone/>
              <a:defRPr sz="2400" b="0">
                <a:solidFill>
                  <a:schemeClr val="tx2"/>
                </a:solidFill>
              </a:defRPr>
            </a:lvl6pPr>
            <a:lvl7pPr marL="0" indent="0" algn="l">
              <a:lnSpc>
                <a:spcPts val="2400"/>
              </a:lnSpc>
              <a:buNone/>
              <a:defRPr sz="2400" b="0">
                <a:solidFill>
                  <a:schemeClr val="tx2"/>
                </a:solidFill>
              </a:defRPr>
            </a:lvl7pPr>
            <a:lvl8pPr marL="0" indent="0" algn="l">
              <a:lnSpc>
                <a:spcPts val="2400"/>
              </a:lnSpc>
              <a:buNone/>
              <a:defRPr sz="2400" b="0">
                <a:solidFill>
                  <a:schemeClr val="tx2"/>
                </a:solidFill>
              </a:defRPr>
            </a:lvl8pPr>
            <a:lvl9pPr marL="0" indent="0" algn="l">
              <a:lnSpc>
                <a:spcPts val="2400"/>
              </a:lnSpc>
              <a:buNone/>
              <a:defRPr sz="2400" b="0">
                <a:solidFill>
                  <a:schemeClr val="tx2"/>
                </a:solidFill>
              </a:defRPr>
            </a:lvl9pPr>
          </a:lstStyle>
          <a:p>
            <a:r>
              <a:rPr lang="en-AU" dirty="0"/>
              <a:t>Subtitle or presenters name and date</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921109" y="1157471"/>
            <a:ext cx="3780000" cy="1800000"/>
          </a:xfrm>
        </p:spPr>
        <p:txBody>
          <a:bodyPr anchor="b"/>
          <a:lstStyle>
            <a:lvl1pPr>
              <a:lnSpc>
                <a:spcPts val="4700"/>
              </a:lnSpc>
              <a:defRPr sz="4800">
                <a:solidFill>
                  <a:schemeClr val="bg1"/>
                </a:solidFill>
              </a:defRPr>
            </a:lvl1pPr>
          </a:lstStyle>
          <a:p>
            <a:r>
              <a:rPr lang="en-US" dirty="0"/>
              <a:t>Click to add title</a:t>
            </a:r>
            <a:endParaRPr lang="en-GB" dirty="0"/>
          </a:p>
        </p:txBody>
      </p:sp>
      <p:sp>
        <p:nvSpPr>
          <p:cNvPr id="8" name="Picture Placeholder 20">
            <a:extLst>
              <a:ext uri="{FF2B5EF4-FFF2-40B4-BE49-F238E27FC236}">
                <a16:creationId xmlns:a16="http://schemas.microsoft.com/office/drawing/2014/main" id="{7FBF91A9-4251-422B-A271-4AE8339DC6E6}"/>
              </a:ext>
            </a:extLst>
          </p:cNvPr>
          <p:cNvSpPr>
            <a:spLocks noGrp="1"/>
          </p:cNvSpPr>
          <p:nvPr>
            <p:ph type="pic" sz="quarter" idx="14" hasCustomPrompt="1"/>
          </p:nvPr>
        </p:nvSpPr>
        <p:spPr>
          <a:xfrm>
            <a:off x="5450705" y="1767373"/>
            <a:ext cx="4320000" cy="4320000"/>
          </a:xfrm>
          <a:prstGeom prst="rect">
            <a:avLst/>
          </a:prstGeom>
          <a:solidFill>
            <a:schemeClr val="bg1">
              <a:lumMod val="75000"/>
            </a:schemeClr>
          </a:solidFill>
        </p:spPr>
        <p:txBody>
          <a:bodyPr wrap="square" lIns="612000" tIns="360000" rIns="576000" bIns="360000" anchor="ctr" anchorCtr="0">
            <a:noAutofit/>
          </a:bodyPr>
          <a:lstStyle>
            <a:lvl1pPr algn="l">
              <a:defRPr sz="1543" b="0">
                <a:solidFill>
                  <a:schemeClr val="bg1"/>
                </a:solidFill>
                <a:latin typeface="Roboto" panose="02000000000000000000" pitchFamily="2" charset="0"/>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dirty="0"/>
              <a:t>To insert an image, select ‘Insert Picture’, or click on icon. Select ‘Picture Format &gt; Crop’ to edit size and position of picture.</a:t>
            </a:r>
          </a:p>
        </p:txBody>
      </p:sp>
      <p:pic>
        <p:nvPicPr>
          <p:cNvPr id="4" name="Picture 3">
            <a:extLst>
              <a:ext uri="{FF2B5EF4-FFF2-40B4-BE49-F238E27FC236}">
                <a16:creationId xmlns:a16="http://schemas.microsoft.com/office/drawing/2014/main" id="{D6E12708-A054-8714-396D-21AD0E258D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108" y="6228854"/>
            <a:ext cx="3623391" cy="611500"/>
          </a:xfrm>
          <a:prstGeom prst="rect">
            <a:avLst/>
          </a:prstGeom>
        </p:spPr>
      </p:pic>
    </p:spTree>
    <p:extLst>
      <p:ext uri="{BB962C8B-B14F-4D97-AF65-F5344CB8AC3E}">
        <p14:creationId xmlns:p14="http://schemas.microsoft.com/office/powerpoint/2010/main" val="97466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placeholder - Oran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7ACF17-D1C5-4686-9157-F4B8758F4619}"/>
              </a:ext>
            </a:extLst>
          </p:cNvPr>
          <p:cNvSpPr/>
          <p:nvPr userDrawn="1"/>
        </p:nvSpPr>
        <p:spPr>
          <a:xfrm>
            <a:off x="-1" y="0"/>
            <a:ext cx="10691813"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921109" y="3167413"/>
            <a:ext cx="3780000" cy="1080000"/>
          </a:xfrm>
        </p:spPr>
        <p:txBody>
          <a:bodyPr/>
          <a:lstStyle>
            <a:lvl1pPr marL="0" indent="0" algn="l">
              <a:lnSpc>
                <a:spcPts val="2400"/>
              </a:lnSpc>
              <a:buNone/>
              <a:defRPr sz="2400" b="0">
                <a:solidFill>
                  <a:schemeClr val="tx1"/>
                </a:solidFill>
              </a:defRPr>
            </a:lvl1pPr>
            <a:lvl2pPr marL="0" indent="0" algn="l">
              <a:lnSpc>
                <a:spcPts val="2400"/>
              </a:lnSpc>
              <a:buNone/>
              <a:defRPr sz="2400" b="0">
                <a:solidFill>
                  <a:schemeClr val="tx1"/>
                </a:solidFill>
              </a:defRPr>
            </a:lvl2pPr>
            <a:lvl3pPr marL="0" indent="0" algn="l">
              <a:lnSpc>
                <a:spcPts val="2400"/>
              </a:lnSpc>
              <a:buNone/>
              <a:defRPr sz="2400" b="0">
                <a:solidFill>
                  <a:schemeClr val="tx1"/>
                </a:solidFill>
              </a:defRPr>
            </a:lvl3pPr>
            <a:lvl4pPr marL="0" indent="0" algn="l">
              <a:lnSpc>
                <a:spcPts val="2400"/>
              </a:lnSpc>
              <a:buNone/>
              <a:defRPr sz="2400" b="0">
                <a:solidFill>
                  <a:schemeClr val="tx1"/>
                </a:solidFill>
              </a:defRPr>
            </a:lvl4pPr>
            <a:lvl5pPr marL="0" indent="0" algn="l">
              <a:lnSpc>
                <a:spcPts val="2400"/>
              </a:lnSpc>
              <a:buNone/>
              <a:defRPr sz="2400" b="0">
                <a:solidFill>
                  <a:schemeClr val="tx1"/>
                </a:solidFill>
              </a:defRPr>
            </a:lvl5pPr>
            <a:lvl6pPr marL="0" indent="0" algn="l">
              <a:lnSpc>
                <a:spcPts val="2400"/>
              </a:lnSpc>
              <a:buNone/>
              <a:defRPr sz="2400" b="0">
                <a:solidFill>
                  <a:schemeClr val="tx1"/>
                </a:solidFill>
              </a:defRPr>
            </a:lvl6pPr>
            <a:lvl7pPr marL="0" indent="0" algn="l">
              <a:lnSpc>
                <a:spcPts val="2400"/>
              </a:lnSpc>
              <a:buNone/>
              <a:defRPr sz="2400" b="0">
                <a:solidFill>
                  <a:schemeClr val="tx1"/>
                </a:solidFill>
              </a:defRPr>
            </a:lvl7pPr>
            <a:lvl8pPr marL="0" indent="0" algn="l">
              <a:lnSpc>
                <a:spcPts val="2400"/>
              </a:lnSpc>
              <a:buNone/>
              <a:defRPr sz="2400" b="0">
                <a:solidFill>
                  <a:schemeClr val="tx1"/>
                </a:solidFill>
              </a:defRPr>
            </a:lvl8pPr>
            <a:lvl9pPr marL="0" indent="0" algn="l">
              <a:lnSpc>
                <a:spcPts val="2400"/>
              </a:lnSpc>
              <a:buNone/>
              <a:defRPr sz="2400" b="0">
                <a:solidFill>
                  <a:schemeClr val="tx1"/>
                </a:solidFill>
              </a:defRPr>
            </a:lvl9pPr>
          </a:lstStyle>
          <a:p>
            <a:r>
              <a:rPr lang="en-AU" dirty="0"/>
              <a:t>Subtitle or presenters name and date</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921109" y="1157471"/>
            <a:ext cx="3780000" cy="1800000"/>
          </a:xfrm>
        </p:spPr>
        <p:txBody>
          <a:bodyPr anchor="b"/>
          <a:lstStyle>
            <a:lvl1pPr>
              <a:lnSpc>
                <a:spcPts val="4700"/>
              </a:lnSpc>
              <a:defRPr sz="4800">
                <a:solidFill>
                  <a:schemeClr val="bg1"/>
                </a:solidFill>
              </a:defRPr>
            </a:lvl1pPr>
          </a:lstStyle>
          <a:p>
            <a:r>
              <a:rPr lang="en-US" dirty="0"/>
              <a:t>Click to add title</a:t>
            </a:r>
            <a:endParaRPr lang="en-GB" dirty="0"/>
          </a:p>
        </p:txBody>
      </p:sp>
      <p:sp>
        <p:nvSpPr>
          <p:cNvPr id="10" name="Picture Placeholder 20">
            <a:extLst>
              <a:ext uri="{FF2B5EF4-FFF2-40B4-BE49-F238E27FC236}">
                <a16:creationId xmlns:a16="http://schemas.microsoft.com/office/drawing/2014/main" id="{B62AF767-3E9C-40CC-8922-4BCE900A94A2}"/>
              </a:ext>
            </a:extLst>
          </p:cNvPr>
          <p:cNvSpPr>
            <a:spLocks noGrp="1"/>
          </p:cNvSpPr>
          <p:nvPr>
            <p:ph type="pic" sz="quarter" idx="14" hasCustomPrompt="1"/>
          </p:nvPr>
        </p:nvSpPr>
        <p:spPr>
          <a:xfrm>
            <a:off x="5450705" y="1767373"/>
            <a:ext cx="4320000" cy="4320000"/>
          </a:xfrm>
          <a:prstGeom prst="rect">
            <a:avLst/>
          </a:prstGeom>
          <a:solidFill>
            <a:schemeClr val="bg1">
              <a:lumMod val="75000"/>
            </a:schemeClr>
          </a:solidFill>
        </p:spPr>
        <p:txBody>
          <a:bodyPr wrap="square" lIns="612000" tIns="360000" rIns="576000" bIns="360000" anchor="ctr" anchorCtr="0">
            <a:noAutofit/>
          </a:bodyPr>
          <a:lstStyle>
            <a:lvl1pPr algn="l">
              <a:defRPr sz="1543" b="0">
                <a:solidFill>
                  <a:schemeClr val="bg1"/>
                </a:solidFill>
                <a:latin typeface="Roboto" panose="02000000000000000000" pitchFamily="2" charset="0"/>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dirty="0"/>
              <a:t>To insert an image, select ‘Insert Picture’, or click on icon. Select ‘Picture Format &gt; Crop’ to edit size and position of picture.</a:t>
            </a:r>
          </a:p>
        </p:txBody>
      </p:sp>
      <p:pic>
        <p:nvPicPr>
          <p:cNvPr id="4" name="Picture 3">
            <a:extLst>
              <a:ext uri="{FF2B5EF4-FFF2-40B4-BE49-F238E27FC236}">
                <a16:creationId xmlns:a16="http://schemas.microsoft.com/office/drawing/2014/main" id="{CA251653-BBAC-EE6F-FF0B-01F808C97363}"/>
              </a:ext>
            </a:extLst>
          </p:cNvPr>
          <p:cNvPicPr>
            <a:picLocks noChangeAspect="1"/>
          </p:cNvPicPr>
          <p:nvPr userDrawn="1"/>
        </p:nvPicPr>
        <p:blipFill>
          <a:blip r:embed="rId2">
            <a:biLevel thresh="75000"/>
            <a:extLst>
              <a:ext uri="{28A0092B-C50C-407E-A947-70E740481C1C}">
                <a14:useLocalDpi xmlns:a14="http://schemas.microsoft.com/office/drawing/2010/main" val="0"/>
              </a:ext>
            </a:extLst>
          </a:blip>
          <a:stretch>
            <a:fillRect/>
          </a:stretch>
        </p:blipFill>
        <p:spPr>
          <a:xfrm>
            <a:off x="921108" y="6228854"/>
            <a:ext cx="3623391" cy="611500"/>
          </a:xfrm>
          <a:prstGeom prst="rect">
            <a:avLst/>
          </a:prstGeom>
        </p:spPr>
      </p:pic>
    </p:spTree>
    <p:extLst>
      <p:ext uri="{BB962C8B-B14F-4D97-AF65-F5344CB8AC3E}">
        <p14:creationId xmlns:p14="http://schemas.microsoft.com/office/powerpoint/2010/main" val="3393359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434117" y="1696067"/>
            <a:ext cx="9828000" cy="5112000"/>
          </a:xfrm>
        </p:spPr>
        <p:txBody>
          <a:bodyPr/>
          <a:lstStyle>
            <a:lvl1pPr>
              <a:defRPr/>
            </a:lvl1pPr>
          </a:lstStyle>
          <a:p>
            <a:pPr lvl="0"/>
            <a:r>
              <a:rPr lang="en-GB" dirty="0"/>
              <a:t>Click to add text, or click on one of the central icons to add a table, chart, SmartArt, image or media. Press the ‘Increase/Decrease’ button under the Home tab to move though the text styles.</a:t>
            </a:r>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dirty="0"/>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0" name="Subtitle 2">
            <a:extLst>
              <a:ext uri="{FF2B5EF4-FFF2-40B4-BE49-F238E27FC236}">
                <a16:creationId xmlns:a16="http://schemas.microsoft.com/office/drawing/2014/main" id="{76D313CD-3119-4736-8719-1C225E1DA5AB}"/>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1726471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434119" y="1696067"/>
            <a:ext cx="4752000" cy="5112000"/>
          </a:xfrm>
        </p:spPr>
        <p:txBody>
          <a:bodyPr/>
          <a:lstStyle>
            <a:lvl1pPr>
              <a:defRPr/>
            </a:lvl1pPr>
          </a:lstStyle>
          <a:p>
            <a:pPr lvl="0"/>
            <a:r>
              <a:rPr lang="en-GB" dirty="0"/>
              <a:t>Click to add text, or click on one of the central icons to add a table, chart, SmartArt, image or media. Press the ‘Increase/Decrease’ button under the Home tab to move though the text styles.</a:t>
            </a:r>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1" name="Content Placeholder 3">
            <a:extLst>
              <a:ext uri="{FF2B5EF4-FFF2-40B4-BE49-F238E27FC236}">
                <a16:creationId xmlns:a16="http://schemas.microsoft.com/office/drawing/2014/main" id="{CA163C4F-3C90-4CCC-8CFB-6099A8025112}"/>
              </a:ext>
            </a:extLst>
          </p:cNvPr>
          <p:cNvSpPr>
            <a:spLocks noGrp="1"/>
          </p:cNvSpPr>
          <p:nvPr>
            <p:ph sz="half" idx="2"/>
          </p:nvPr>
        </p:nvSpPr>
        <p:spPr>
          <a:xfrm>
            <a:off x="5510119" y="1696067"/>
            <a:ext cx="4752000" cy="5112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Subtitle 2">
            <a:extLst>
              <a:ext uri="{FF2B5EF4-FFF2-40B4-BE49-F238E27FC236}">
                <a16:creationId xmlns:a16="http://schemas.microsoft.com/office/drawing/2014/main" id="{78D893A0-244B-45FC-A3D9-42ACEFC3A6B3}"/>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502680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image - Righ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434119" y="1696067"/>
            <a:ext cx="6120000" cy="5112000"/>
          </a:xfrm>
        </p:spPr>
        <p:txBody>
          <a:bodyPr/>
          <a:lstStyle>
            <a:lvl1pPr>
              <a:defRPr/>
            </a:lvl1pPr>
          </a:lstStyle>
          <a:p>
            <a:pPr lvl="0"/>
            <a:r>
              <a:rPr lang="en-GB" dirty="0"/>
              <a:t>Click to add text, or click on one of the central icons to add a table, chart, SmartArt, image or media. Press the ‘Increase/Decrease’ button under the Home tab to move though the text styles.</a:t>
            </a:r>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2" name="Picture Placeholder 7">
            <a:extLst>
              <a:ext uri="{FF2B5EF4-FFF2-40B4-BE49-F238E27FC236}">
                <a16:creationId xmlns:a16="http://schemas.microsoft.com/office/drawing/2014/main" id="{FE6637B3-A65B-4144-A1AB-1ADA96F69439}"/>
              </a:ext>
            </a:extLst>
          </p:cNvPr>
          <p:cNvSpPr>
            <a:spLocks noGrp="1"/>
          </p:cNvSpPr>
          <p:nvPr>
            <p:ph type="pic" sz="quarter" idx="15" hasCustomPrompt="1"/>
          </p:nvPr>
        </p:nvSpPr>
        <p:spPr>
          <a:xfrm>
            <a:off x="6765694" y="1696066"/>
            <a:ext cx="3492000" cy="5112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11" name="Subtitle 2">
            <a:extLst>
              <a:ext uri="{FF2B5EF4-FFF2-40B4-BE49-F238E27FC236}">
                <a16:creationId xmlns:a16="http://schemas.microsoft.com/office/drawing/2014/main" id="{6E02B4FB-1082-4EB7-B7CD-BB1D326A9C1B}"/>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1057395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th image - Lef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4142117" y="1696067"/>
            <a:ext cx="6120000" cy="5112000"/>
          </a:xfrm>
        </p:spPr>
        <p:txBody>
          <a:bodyPr/>
          <a:lstStyle>
            <a:lvl1pPr>
              <a:defRPr/>
            </a:lvl1pPr>
          </a:lstStyle>
          <a:p>
            <a:pPr lvl="0"/>
            <a:r>
              <a:rPr lang="en-GB" dirty="0"/>
              <a:t>Click to add text, or click on one of the central icons to add a table, chart, SmartArt, image or media. Press the ‘Increase/Decrease’ button under the Home tab to move though the text styles.</a:t>
            </a:r>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2" name="Picture Placeholder 7">
            <a:extLst>
              <a:ext uri="{FF2B5EF4-FFF2-40B4-BE49-F238E27FC236}">
                <a16:creationId xmlns:a16="http://schemas.microsoft.com/office/drawing/2014/main" id="{FE6637B3-A65B-4144-A1AB-1ADA96F69439}"/>
              </a:ext>
            </a:extLst>
          </p:cNvPr>
          <p:cNvSpPr>
            <a:spLocks noGrp="1"/>
          </p:cNvSpPr>
          <p:nvPr>
            <p:ph type="pic" sz="quarter" idx="15" hasCustomPrompt="1"/>
          </p:nvPr>
        </p:nvSpPr>
        <p:spPr>
          <a:xfrm>
            <a:off x="434117" y="1696066"/>
            <a:ext cx="3492000" cy="5112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11" name="Subtitle 2">
            <a:extLst>
              <a:ext uri="{FF2B5EF4-FFF2-40B4-BE49-F238E27FC236}">
                <a16:creationId xmlns:a16="http://schemas.microsoft.com/office/drawing/2014/main" id="{73FB2399-92D5-4923-849B-75C7E0E7845F}"/>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805062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Imag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WELL Built Presentation for Subcontractors</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2" name="Picture Placeholder 7">
            <a:extLst>
              <a:ext uri="{FF2B5EF4-FFF2-40B4-BE49-F238E27FC236}">
                <a16:creationId xmlns:a16="http://schemas.microsoft.com/office/drawing/2014/main" id="{FE6637B3-A65B-4144-A1AB-1ADA96F69439}"/>
              </a:ext>
            </a:extLst>
          </p:cNvPr>
          <p:cNvSpPr>
            <a:spLocks noGrp="1"/>
          </p:cNvSpPr>
          <p:nvPr>
            <p:ph type="pic" sz="quarter" idx="15" hasCustomPrompt="1"/>
          </p:nvPr>
        </p:nvSpPr>
        <p:spPr>
          <a:xfrm>
            <a:off x="434116" y="1696066"/>
            <a:ext cx="9827999" cy="5112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8" name="Subtitle 2">
            <a:extLst>
              <a:ext uri="{FF2B5EF4-FFF2-40B4-BE49-F238E27FC236}">
                <a16:creationId xmlns:a16="http://schemas.microsoft.com/office/drawing/2014/main" id="{4F19443A-8E44-44B7-850E-51048DB8CD8D}"/>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1835603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26038D-2382-1B65-C7B9-DA362AAAA8EB}"/>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9853419" y="7018814"/>
            <a:ext cx="437352" cy="210661"/>
          </a:xfrm>
          <a:prstGeom prst="rect">
            <a:avLst/>
          </a:prstGeom>
        </p:spPr>
      </p:pic>
      <p:sp>
        <p:nvSpPr>
          <p:cNvPr id="2" name="Title Placeholder 1"/>
          <p:cNvSpPr>
            <a:spLocks noGrp="1"/>
          </p:cNvSpPr>
          <p:nvPr>
            <p:ph type="title"/>
          </p:nvPr>
        </p:nvSpPr>
        <p:spPr>
          <a:xfrm>
            <a:off x="434119" y="390909"/>
            <a:ext cx="9828000" cy="576000"/>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p:cNvSpPr>
            <a:spLocks noGrp="1"/>
          </p:cNvSpPr>
          <p:nvPr>
            <p:ph type="body" idx="1"/>
          </p:nvPr>
        </p:nvSpPr>
        <p:spPr>
          <a:xfrm>
            <a:off x="434119" y="1695667"/>
            <a:ext cx="4849085" cy="4796544"/>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5760636" y="6956597"/>
            <a:ext cx="2266302" cy="360000"/>
          </a:xfrm>
          <a:prstGeom prst="rect">
            <a:avLst/>
          </a:prstGeom>
        </p:spPr>
        <p:txBody>
          <a:bodyPr vert="horz" lIns="0" tIns="0" rIns="0" bIns="0" rtlCol="0" anchor="ctr"/>
          <a:lstStyle>
            <a:lvl1pPr algn="l">
              <a:defRPr sz="1200">
                <a:solidFill>
                  <a:schemeClr val="tx2"/>
                </a:solidFill>
              </a:defRPr>
            </a:lvl1pPr>
          </a:lstStyle>
          <a:p>
            <a:endParaRPr lang="en-GB" dirty="0"/>
          </a:p>
        </p:txBody>
      </p:sp>
      <p:sp>
        <p:nvSpPr>
          <p:cNvPr id="5" name="Footer Placeholder 4"/>
          <p:cNvSpPr>
            <a:spLocks noGrp="1"/>
          </p:cNvSpPr>
          <p:nvPr>
            <p:ph type="ftr" sz="quarter" idx="3"/>
          </p:nvPr>
        </p:nvSpPr>
        <p:spPr>
          <a:xfrm>
            <a:off x="434119" y="6956597"/>
            <a:ext cx="5220000" cy="360000"/>
          </a:xfrm>
          <a:prstGeom prst="rect">
            <a:avLst/>
          </a:prstGeom>
        </p:spPr>
        <p:txBody>
          <a:bodyPr vert="horz" lIns="0" tIns="0" rIns="0" bIns="0" rtlCol="0" anchor="ctr"/>
          <a:lstStyle>
            <a:lvl1pPr algn="l">
              <a:defRPr sz="1200">
                <a:solidFill>
                  <a:schemeClr val="tx1"/>
                </a:solidFill>
              </a:defRPr>
            </a:lvl1pPr>
          </a:lstStyle>
          <a:p>
            <a:r>
              <a:rPr lang="en-US"/>
              <a:t>WELL Built Presentation for Subcontractors</a:t>
            </a:r>
            <a:endParaRPr lang="en-GB" dirty="0"/>
          </a:p>
        </p:txBody>
      </p:sp>
      <p:sp>
        <p:nvSpPr>
          <p:cNvPr id="6" name="Slide Number Placeholder 5"/>
          <p:cNvSpPr>
            <a:spLocks noGrp="1"/>
          </p:cNvSpPr>
          <p:nvPr>
            <p:ph type="sldNum" sz="quarter" idx="4"/>
          </p:nvPr>
        </p:nvSpPr>
        <p:spPr>
          <a:xfrm>
            <a:off x="8783813" y="6956597"/>
            <a:ext cx="648000" cy="360000"/>
          </a:xfrm>
          <a:prstGeom prst="rect">
            <a:avLst/>
          </a:prstGeom>
        </p:spPr>
        <p:txBody>
          <a:bodyPr vert="horz" lIns="0" tIns="0" rIns="0" bIns="0" rtlCol="0" anchor="ctr"/>
          <a:lstStyle>
            <a:lvl1pPr algn="r">
              <a:defRPr sz="1100">
                <a:solidFill>
                  <a:schemeClr val="tx1"/>
                </a:solidFill>
              </a:defRPr>
            </a:lvl1pPr>
          </a:lstStyle>
          <a:p>
            <a:fld id="{F5AEA0E0-5CC6-4BD0-905C-A0021E419432}" type="slidenum">
              <a:rPr lang="en-GB" smtClean="0"/>
              <a:pPr/>
              <a:t>‹#›</a:t>
            </a:fld>
            <a:endParaRPr lang="en-GB" dirty="0"/>
          </a:p>
        </p:txBody>
      </p: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670" r:id="rId1"/>
    <p:sldLayoutId id="2147483676"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8" r:id="rId14"/>
    <p:sldLayoutId id="2147483687" r:id="rId15"/>
    <p:sldLayoutId id="2147483689" r:id="rId16"/>
    <p:sldLayoutId id="2147483690" r:id="rId17"/>
    <p:sldLayoutId id="2147483691" r:id="rId18"/>
    <p:sldLayoutId id="2147483692" r:id="rId19"/>
    <p:sldLayoutId id="2147483693" r:id="rId20"/>
    <p:sldLayoutId id="2147483694" r:id="rId21"/>
    <p:sldLayoutId id="2147483696" r:id="rId22"/>
    <p:sldLayoutId id="2147483655" r:id="rId23"/>
  </p:sldLayoutIdLst>
  <p:hf sldNum="0" hdr="0" dt="0"/>
  <p:txStyles>
    <p:titleStyle>
      <a:lvl1pPr algn="l" defTabSz="1007943"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0" indent="0" algn="l" defTabSz="1007943" rtl="0" eaLnBrk="1" latinLnBrk="0" hangingPunct="1">
        <a:lnSpc>
          <a:spcPts val="2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1pPr>
      <a:lvl2pPr marL="0" indent="0" algn="l" defTabSz="1007943" rtl="0" eaLnBrk="1" latinLnBrk="0" hangingPunct="1">
        <a:lnSpc>
          <a:spcPts val="2400"/>
        </a:lnSpc>
        <a:spcBef>
          <a:spcPts val="300"/>
        </a:spcBef>
        <a:spcAft>
          <a:spcPts val="300"/>
        </a:spcAft>
        <a:buFont typeface="Arial" panose="020B0604020202020204" pitchFamily="34" charset="0"/>
        <a:buNone/>
        <a:defRPr sz="2000" kern="1200">
          <a:solidFill>
            <a:schemeClr val="tx2"/>
          </a:solidFill>
          <a:latin typeface="+mn-lt"/>
          <a:ea typeface="+mn-ea"/>
          <a:cs typeface="+mn-cs"/>
        </a:defRPr>
      </a:lvl2pPr>
      <a:lvl3pPr marL="288000" indent="-288000" algn="l" defTabSz="1007943" rtl="0" eaLnBrk="1" latinLnBrk="0" hangingPunct="1">
        <a:lnSpc>
          <a:spcPts val="2000"/>
        </a:lnSpc>
        <a:spcBef>
          <a:spcPts val="300"/>
        </a:spcBef>
        <a:spcAft>
          <a:spcPts val="300"/>
        </a:spcAft>
        <a:buClr>
          <a:schemeClr val="tx2"/>
        </a:buClr>
        <a:buFont typeface="Arial" panose="020B0604020202020204" pitchFamily="34" charset="0"/>
        <a:buChar char="•"/>
        <a:defRPr sz="1600" kern="1200">
          <a:solidFill>
            <a:schemeClr val="tx1"/>
          </a:solidFill>
          <a:latin typeface="+mn-lt"/>
          <a:ea typeface="+mn-ea"/>
          <a:cs typeface="+mn-cs"/>
        </a:defRPr>
      </a:lvl3pPr>
      <a:lvl4pPr marL="576000" indent="-288000" algn="l" defTabSz="1007943" rtl="0" eaLnBrk="1" latinLnBrk="0" hangingPunct="1">
        <a:lnSpc>
          <a:spcPts val="2000"/>
        </a:lnSpc>
        <a:spcBef>
          <a:spcPts val="300"/>
        </a:spcBef>
        <a:spcAft>
          <a:spcPts val="300"/>
        </a:spcAft>
        <a:buClr>
          <a:schemeClr val="tx2"/>
        </a:buClr>
        <a:buFont typeface="Arial" panose="020B0604020202020204" pitchFamily="34" charset="0"/>
        <a:buChar char="–"/>
        <a:defRPr sz="1600" b="0" kern="1200">
          <a:solidFill>
            <a:schemeClr val="tx1"/>
          </a:solidFill>
          <a:latin typeface="+mn-lt"/>
          <a:ea typeface="+mn-ea"/>
          <a:cs typeface="+mn-cs"/>
        </a:defRPr>
      </a:lvl4pPr>
      <a:lvl5pPr marL="864000" indent="-288000" algn="l" defTabSz="1007943" rtl="0" eaLnBrk="1" latinLnBrk="0" hangingPunct="1">
        <a:lnSpc>
          <a:spcPts val="2000"/>
        </a:lnSpc>
        <a:spcBef>
          <a:spcPts val="300"/>
        </a:spcBef>
        <a:spcAft>
          <a:spcPts val="300"/>
        </a:spcAft>
        <a:buClr>
          <a:schemeClr val="tx2"/>
        </a:buClr>
        <a:buFont typeface="Arial" panose="020B0604020202020204" pitchFamily="34" charset="0"/>
        <a:buChar char="–"/>
        <a:defRPr sz="1600" kern="1200">
          <a:solidFill>
            <a:schemeClr val="tx1"/>
          </a:solidFill>
          <a:latin typeface="+mn-lt"/>
          <a:ea typeface="+mn-ea"/>
          <a:cs typeface="+mn-cs"/>
        </a:defRPr>
      </a:lvl5pPr>
      <a:lvl6pPr marL="288000" indent="-288000" algn="l" defTabSz="1007943" rtl="0" eaLnBrk="1" latinLnBrk="0" hangingPunct="1">
        <a:lnSpc>
          <a:spcPts val="2000"/>
        </a:lnSpc>
        <a:spcBef>
          <a:spcPts val="300"/>
        </a:spcBef>
        <a:spcAft>
          <a:spcPts val="300"/>
        </a:spcAft>
        <a:buClr>
          <a:schemeClr val="tx2"/>
        </a:buClr>
        <a:buFont typeface="+mj-lt"/>
        <a:buAutoNum type="arabicPeriod"/>
        <a:defRPr sz="1600" kern="1200">
          <a:solidFill>
            <a:schemeClr val="tx1"/>
          </a:solidFill>
          <a:latin typeface="+mn-lt"/>
          <a:ea typeface="+mn-ea"/>
          <a:cs typeface="+mn-cs"/>
        </a:defRPr>
      </a:lvl6pPr>
      <a:lvl7pPr marL="576000" indent="-288000" algn="l" defTabSz="1007943" rtl="0" eaLnBrk="1" latinLnBrk="0" hangingPunct="1">
        <a:lnSpc>
          <a:spcPts val="2000"/>
        </a:lnSpc>
        <a:spcBef>
          <a:spcPts val="300"/>
        </a:spcBef>
        <a:spcAft>
          <a:spcPts val="300"/>
        </a:spcAft>
        <a:buClr>
          <a:schemeClr val="bg2"/>
        </a:buClr>
        <a:buFont typeface="+mj-lt"/>
        <a:buAutoNum type="arabicPeriod"/>
        <a:defRPr sz="1600" kern="1200">
          <a:solidFill>
            <a:schemeClr val="tx1"/>
          </a:solidFill>
          <a:latin typeface="+mn-lt"/>
          <a:ea typeface="+mn-ea"/>
          <a:cs typeface="+mn-cs"/>
        </a:defRPr>
      </a:lvl7pPr>
      <a:lvl8pPr marL="864000" indent="-288000" algn="l" defTabSz="1007943" rtl="0" eaLnBrk="1" latinLnBrk="0" hangingPunct="1">
        <a:lnSpc>
          <a:spcPts val="2000"/>
        </a:lnSpc>
        <a:spcBef>
          <a:spcPts val="300"/>
        </a:spcBef>
        <a:spcAft>
          <a:spcPts val="300"/>
        </a:spcAft>
        <a:buClr>
          <a:schemeClr val="tx2"/>
        </a:buClr>
        <a:buFont typeface="+mj-lt"/>
        <a:buAutoNum type="romanLcPeriod"/>
        <a:defRPr sz="1600" kern="1200">
          <a:solidFill>
            <a:schemeClr val="tx1"/>
          </a:solidFill>
          <a:latin typeface="+mn-lt"/>
          <a:ea typeface="+mn-ea"/>
          <a:cs typeface="+mn-cs"/>
        </a:defRPr>
      </a:lvl8pPr>
      <a:lvl9pPr marL="0" indent="0" algn="l" defTabSz="1007943" rtl="0" eaLnBrk="1" latinLnBrk="0" hangingPunct="1">
        <a:lnSpc>
          <a:spcPts val="2000"/>
        </a:lnSpc>
        <a:spcBef>
          <a:spcPts val="300"/>
        </a:spcBef>
        <a:spcAft>
          <a:spcPts val="300"/>
        </a:spcAft>
        <a:buFont typeface="Arial" panose="020B0604020202020204" pitchFamily="34" charset="0"/>
        <a:buNone/>
        <a:defRPr sz="1600" b="1"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3.xml"/><Relationship Id="rId4" Type="http://schemas.openxmlformats.org/officeDocument/2006/relationships/image" Target="https://built.com.au/email-signature/built-logo.pn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636E91-AAC2-4E14-99E3-CD2039EE0BE2}"/>
              </a:ext>
            </a:extLst>
          </p:cNvPr>
          <p:cNvSpPr>
            <a:spLocks noGrp="1"/>
          </p:cNvSpPr>
          <p:nvPr>
            <p:ph type="subTitle" idx="1"/>
          </p:nvPr>
        </p:nvSpPr>
        <p:spPr/>
        <p:txBody>
          <a:bodyPr/>
          <a:lstStyle/>
          <a:p>
            <a:r>
              <a:rPr lang="en-AU" dirty="0"/>
              <a:t>For Contractors </a:t>
            </a:r>
          </a:p>
        </p:txBody>
      </p:sp>
      <p:sp>
        <p:nvSpPr>
          <p:cNvPr id="3" name="Title 2">
            <a:extLst>
              <a:ext uri="{FF2B5EF4-FFF2-40B4-BE49-F238E27FC236}">
                <a16:creationId xmlns:a16="http://schemas.microsoft.com/office/drawing/2014/main" id="{565628AC-F877-469B-91E7-B8BFE830E2E1}"/>
              </a:ext>
            </a:extLst>
          </p:cNvPr>
          <p:cNvSpPr>
            <a:spLocks noGrp="1"/>
          </p:cNvSpPr>
          <p:nvPr>
            <p:ph type="title"/>
          </p:nvPr>
        </p:nvSpPr>
        <p:spPr>
          <a:xfrm>
            <a:off x="921109" y="1157471"/>
            <a:ext cx="8340878" cy="1800000"/>
          </a:xfrm>
        </p:spPr>
        <p:txBody>
          <a:bodyPr/>
          <a:lstStyle/>
          <a:p>
            <a:r>
              <a:rPr lang="en-AU" dirty="0"/>
              <a:t>Introduction to WELL</a:t>
            </a:r>
          </a:p>
        </p:txBody>
      </p:sp>
    </p:spTree>
    <p:extLst>
      <p:ext uri="{BB962C8B-B14F-4D97-AF65-F5344CB8AC3E}">
        <p14:creationId xmlns:p14="http://schemas.microsoft.com/office/powerpoint/2010/main" val="275733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a:xfrm>
            <a:off x="424180" y="6956597"/>
            <a:ext cx="5220000" cy="360000"/>
          </a:xfrm>
        </p:spPr>
        <p:txBody>
          <a:bodyPr/>
          <a:lstStyle/>
          <a:p>
            <a:r>
              <a:rPr lang="en-US"/>
              <a:t>WELL Built Presentation for Subcontractors</a:t>
            </a:r>
            <a:endParaRPr lang="en-GB" dirty="0"/>
          </a:p>
        </p:txBody>
      </p:sp>
      <p:sp>
        <p:nvSpPr>
          <p:cNvPr id="5" name="TextBox 4">
            <a:extLst>
              <a:ext uri="{FF2B5EF4-FFF2-40B4-BE49-F238E27FC236}">
                <a16:creationId xmlns:a16="http://schemas.microsoft.com/office/drawing/2014/main" id="{CB66C110-E74C-1ED7-0E14-5C9564A22096}"/>
              </a:ext>
            </a:extLst>
          </p:cNvPr>
          <p:cNvSpPr txBox="1"/>
          <p:nvPr/>
        </p:nvSpPr>
        <p:spPr>
          <a:xfrm>
            <a:off x="424181" y="5622005"/>
            <a:ext cx="9792000" cy="946028"/>
          </a:xfrm>
          <a:prstGeom prst="rect">
            <a:avLst/>
          </a:prstGeom>
          <a:noFill/>
        </p:spPr>
        <p:txBody>
          <a:bodyPr wrap="square" rtlCol="0">
            <a:spAutoFit/>
          </a:bodyPr>
          <a:lstStyle/>
          <a:p>
            <a:pPr defTabSz="742950">
              <a:lnSpc>
                <a:spcPct val="150000"/>
              </a:lnSpc>
            </a:pPr>
            <a:r>
              <a:rPr lang="en-US" sz="1950" dirty="0">
                <a:solidFill>
                  <a:srgbClr val="000000">
                    <a:lumMod val="85000"/>
                    <a:lumOff val="15000"/>
                  </a:srgbClr>
                </a:solidFill>
                <a:latin typeface="Arial" panose="020B0604020202020204" pitchFamily="34" charset="0"/>
                <a:cs typeface="Arial" panose="020B0604020202020204" pitchFamily="34" charset="0"/>
              </a:rPr>
              <a:t>Economic return of worksite health promotion programs found, on average, programs </a:t>
            </a:r>
            <a:r>
              <a:rPr lang="en-US" sz="1950" b="1" u="sng" dirty="0">
                <a:solidFill>
                  <a:srgbClr val="000000">
                    <a:lumMod val="85000"/>
                    <a:lumOff val="15000"/>
                  </a:srgbClr>
                </a:solidFill>
                <a:latin typeface="Arial" panose="020B0604020202020204" pitchFamily="34" charset="0"/>
                <a:cs typeface="Arial" panose="020B0604020202020204" pitchFamily="34" charset="0"/>
              </a:rPr>
              <a:t>save AU$5.81 for every AU$1 invested</a:t>
            </a:r>
            <a:r>
              <a:rPr lang="en-US" sz="1950" b="1" dirty="0">
                <a:solidFill>
                  <a:srgbClr val="000000">
                    <a:lumMod val="85000"/>
                    <a:lumOff val="15000"/>
                  </a:srgbClr>
                </a:solidFill>
                <a:latin typeface="Arial" panose="020B0604020202020204" pitchFamily="34" charset="0"/>
                <a:cs typeface="Arial" panose="020B0604020202020204" pitchFamily="34" charset="0"/>
              </a:rPr>
              <a:t> </a:t>
            </a:r>
            <a:r>
              <a:rPr lang="en-US" sz="1950" dirty="0">
                <a:solidFill>
                  <a:srgbClr val="000000">
                    <a:lumMod val="85000"/>
                    <a:lumOff val="15000"/>
                  </a:srgbClr>
                </a:solidFill>
                <a:latin typeface="Arial" panose="020B0604020202020204" pitchFamily="34" charset="0"/>
                <a:cs typeface="Arial" panose="020B0604020202020204" pitchFamily="34" charset="0"/>
              </a:rPr>
              <a:t>in employee health and wellbeing.</a:t>
            </a:r>
            <a:r>
              <a:rPr lang="en-US" sz="1950" baseline="30000" dirty="0">
                <a:solidFill>
                  <a:srgbClr val="000000">
                    <a:lumMod val="85000"/>
                    <a:lumOff val="15000"/>
                  </a:srgbClr>
                </a:solidFill>
                <a:latin typeface="Arial" panose="020B0604020202020204" pitchFamily="34" charset="0"/>
                <a:cs typeface="Arial" panose="020B0604020202020204" pitchFamily="34" charset="0"/>
              </a:rPr>
              <a:t>1</a:t>
            </a:r>
          </a:p>
        </p:txBody>
      </p:sp>
      <p:grpSp>
        <p:nvGrpSpPr>
          <p:cNvPr id="12" name="Group 11">
            <a:extLst>
              <a:ext uri="{FF2B5EF4-FFF2-40B4-BE49-F238E27FC236}">
                <a16:creationId xmlns:a16="http://schemas.microsoft.com/office/drawing/2014/main" id="{AA17F552-5E26-E549-5F02-92165D078D13}"/>
              </a:ext>
            </a:extLst>
          </p:cNvPr>
          <p:cNvGrpSpPr/>
          <p:nvPr/>
        </p:nvGrpSpPr>
        <p:grpSpPr>
          <a:xfrm>
            <a:off x="424180" y="593513"/>
            <a:ext cx="9792001" cy="4651200"/>
            <a:chOff x="1032205" y="374851"/>
            <a:chExt cx="9792001" cy="4651200"/>
          </a:xfrm>
        </p:grpSpPr>
        <p:pic>
          <p:nvPicPr>
            <p:cNvPr id="4" name="Picture 3" descr="A screenshot of a cell phone&#10;&#10;Description automatically generated">
              <a:extLst>
                <a:ext uri="{FF2B5EF4-FFF2-40B4-BE49-F238E27FC236}">
                  <a16:creationId xmlns:a16="http://schemas.microsoft.com/office/drawing/2014/main" id="{C5187A7E-FC06-90B6-E2ED-6949EF763991}"/>
                </a:ext>
              </a:extLst>
            </p:cNvPr>
            <p:cNvPicPr>
              <a:picLocks noChangeAspect="1"/>
            </p:cNvPicPr>
            <p:nvPr/>
          </p:nvPicPr>
          <p:blipFill rotWithShape="1">
            <a:blip r:embed="rId2"/>
            <a:srcRect b="15556"/>
            <a:stretch/>
          </p:blipFill>
          <p:spPr>
            <a:xfrm>
              <a:off x="1032205" y="374851"/>
              <a:ext cx="9792000" cy="4651200"/>
            </a:xfrm>
            <a:prstGeom prst="rect">
              <a:avLst/>
            </a:prstGeom>
          </p:spPr>
        </p:pic>
        <p:grpSp>
          <p:nvGrpSpPr>
            <p:cNvPr id="6" name="Group 5">
              <a:extLst>
                <a:ext uri="{FF2B5EF4-FFF2-40B4-BE49-F238E27FC236}">
                  <a16:creationId xmlns:a16="http://schemas.microsoft.com/office/drawing/2014/main" id="{B24C75DB-3C28-E66F-6C02-529A7604BD5A}"/>
                </a:ext>
              </a:extLst>
            </p:cNvPr>
            <p:cNvGrpSpPr/>
            <p:nvPr/>
          </p:nvGrpSpPr>
          <p:grpSpPr>
            <a:xfrm>
              <a:off x="1032206" y="1646028"/>
              <a:ext cx="9792000" cy="3343081"/>
              <a:chOff x="1143000" y="3119104"/>
              <a:chExt cx="9906001" cy="3110225"/>
            </a:xfrm>
          </p:grpSpPr>
          <p:pic>
            <p:nvPicPr>
              <p:cNvPr id="7" name="Picture 6" descr="A couple of people that are standing in a room&#10;&#10;Description generated with high confidence">
                <a:extLst>
                  <a:ext uri="{FF2B5EF4-FFF2-40B4-BE49-F238E27FC236}">
                    <a16:creationId xmlns:a16="http://schemas.microsoft.com/office/drawing/2014/main" id="{97105796-476E-83FE-8FD9-54121C8341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43000" y="3119104"/>
                <a:ext cx="9906000" cy="3082483"/>
              </a:xfrm>
              <a:prstGeom prst="rect">
                <a:avLst/>
              </a:prstGeom>
            </p:spPr>
          </p:pic>
          <p:sp>
            <p:nvSpPr>
              <p:cNvPr id="8" name="Rectangle 7">
                <a:extLst>
                  <a:ext uri="{FF2B5EF4-FFF2-40B4-BE49-F238E27FC236}">
                    <a16:creationId xmlns:a16="http://schemas.microsoft.com/office/drawing/2014/main" id="{DDC772C5-E524-05A4-E159-B9B4A07A9CEA}"/>
                  </a:ext>
                </a:extLst>
              </p:cNvPr>
              <p:cNvSpPr/>
              <p:nvPr/>
            </p:nvSpPr>
            <p:spPr>
              <a:xfrm>
                <a:off x="1143000" y="3133369"/>
                <a:ext cx="9906000" cy="3095960"/>
              </a:xfrm>
              <a:prstGeom prst="rect">
                <a:avLst/>
              </a:prstGeom>
              <a:solidFill>
                <a:schemeClr val="bg1">
                  <a:lumMod val="8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endParaRPr lang="en-US" sz="1463">
                  <a:solidFill>
                    <a:srgbClr val="FFFFFF"/>
                  </a:solidFill>
                </a:endParaRPr>
              </a:p>
            </p:txBody>
          </p:sp>
          <p:sp>
            <p:nvSpPr>
              <p:cNvPr id="9" name="TextBox 8">
                <a:extLst>
                  <a:ext uri="{FF2B5EF4-FFF2-40B4-BE49-F238E27FC236}">
                    <a16:creationId xmlns:a16="http://schemas.microsoft.com/office/drawing/2014/main" id="{D5D2B658-327F-7453-20C2-F34B1320F2E3}"/>
                  </a:ext>
                </a:extLst>
              </p:cNvPr>
              <p:cNvSpPr txBox="1"/>
              <p:nvPr/>
            </p:nvSpPr>
            <p:spPr>
              <a:xfrm>
                <a:off x="8107170" y="6027511"/>
                <a:ext cx="2941831" cy="192360"/>
              </a:xfrm>
              <a:prstGeom prst="rect">
                <a:avLst/>
              </a:prstGeom>
            </p:spPr>
            <p:txBody>
              <a:bodyPr wrap="none" rtlCol="0" anchor="t" anchorCtr="0">
                <a:spAutoFit/>
              </a:bodyPr>
              <a:lstStyle/>
              <a:p>
                <a:pPr algn="r" defTabSz="742950"/>
                <a:r>
                  <a:rPr lang="en-US" sz="650" dirty="0">
                    <a:solidFill>
                      <a:srgbClr val="FFFFFF"/>
                    </a:solidFill>
                    <a:latin typeface="Museo Sans 300" charset="0"/>
                    <a:ea typeface="Museo Sans 300" charset="0"/>
                    <a:cs typeface="Museo Sans 300" charset="0"/>
                  </a:rPr>
                  <a:t>Copyright© 2017 by International WELL Building Institute PBC. All rights reserved.</a:t>
                </a:r>
                <a:endParaRPr lang="en-US" sz="1138" dirty="0">
                  <a:solidFill>
                    <a:srgbClr val="FFFFFF"/>
                  </a:solidFill>
                  <a:latin typeface="Museo Sans 300" charset="0"/>
                  <a:ea typeface="Museo Sans 300" charset="0"/>
                  <a:cs typeface="Museo Sans 300" charset="0"/>
                </a:endParaRPr>
              </a:p>
            </p:txBody>
          </p:sp>
          <p:sp>
            <p:nvSpPr>
              <p:cNvPr id="10" name="Rectangle 9">
                <a:extLst>
                  <a:ext uri="{FF2B5EF4-FFF2-40B4-BE49-F238E27FC236}">
                    <a16:creationId xmlns:a16="http://schemas.microsoft.com/office/drawing/2014/main" id="{F679B949-FDC2-4258-1E3B-5211E6CFDD86}"/>
                  </a:ext>
                </a:extLst>
              </p:cNvPr>
              <p:cNvSpPr/>
              <p:nvPr/>
            </p:nvSpPr>
            <p:spPr>
              <a:xfrm>
                <a:off x="1249137" y="5520697"/>
                <a:ext cx="6096371" cy="467629"/>
              </a:xfrm>
              <a:prstGeom prst="rect">
                <a:avLst/>
              </a:prstGeom>
            </p:spPr>
            <p:txBody>
              <a:bodyPr wrap="square">
                <a:spAutoFit/>
              </a:bodyPr>
              <a:lstStyle/>
              <a:p>
                <a:pPr marL="185738" indent="-185738" defTabSz="742950">
                  <a:buFont typeface="+mj-lt"/>
                  <a:buAutoNum type="arabicPeriod"/>
                </a:pPr>
                <a:r>
                  <a:rPr lang="en-US" sz="813" dirty="0">
                    <a:solidFill>
                      <a:srgbClr val="FFFFFF"/>
                    </a:solidFill>
                    <a:latin typeface="Museo Sans 100" panose="02000000000000000000" pitchFamily="50" charset="0"/>
                    <a:ea typeface="Museo Sans 100" charset="0"/>
                    <a:cs typeface="Museo Sans 100" charset="0"/>
                  </a:rPr>
                  <a:t>Australian Government </a:t>
                </a:r>
                <a:r>
                  <a:rPr lang="en-US" sz="813" dirty="0" err="1">
                    <a:solidFill>
                      <a:srgbClr val="FFFFFF"/>
                    </a:solidFill>
                    <a:latin typeface="Museo Sans 100" panose="02000000000000000000" pitchFamily="50" charset="0"/>
                    <a:ea typeface="Museo Sans 100" charset="0"/>
                    <a:cs typeface="Museo Sans 100" charset="0"/>
                  </a:rPr>
                  <a:t>Comcare</a:t>
                </a:r>
                <a:r>
                  <a:rPr lang="en-US" sz="813" dirty="0">
                    <a:solidFill>
                      <a:srgbClr val="FFFFFF"/>
                    </a:solidFill>
                    <a:latin typeface="Museo Sans 100" panose="02000000000000000000" pitchFamily="50" charset="0"/>
                    <a:ea typeface="Museo Sans 100" charset="0"/>
                    <a:cs typeface="Museo Sans 100" charset="0"/>
                  </a:rPr>
                  <a:t>, 2016. Benefits to Business: The Evidence for Investing in Worker Health and Wellbeing. </a:t>
                </a:r>
                <a:r>
                  <a:rPr lang="en-US" sz="813" u="sng" dirty="0">
                    <a:solidFill>
                      <a:srgbClr val="FFFFFF"/>
                    </a:solidFill>
                    <a:latin typeface="Museo Sans 100" panose="02000000000000000000" pitchFamily="50" charset="0"/>
                    <a:ea typeface="Museo Sans 100" charset="0"/>
                    <a:cs typeface="Museo Sans 100" charset="0"/>
                  </a:rPr>
                  <a:t>https://www.comcare.gov.au/__data/assets/pdf_file/0006/99303/Benefits_to_business_the_evidence_for_investing_in_worker_health_and_wellbeing_PDF,_89.4_KB.pd</a:t>
                </a:r>
                <a:r>
                  <a:rPr lang="en-US" sz="813" dirty="0">
                    <a:solidFill>
                      <a:srgbClr val="FFFFFF"/>
                    </a:solidFill>
                    <a:latin typeface="Museo Sans 100" panose="02000000000000000000" pitchFamily="50" charset="0"/>
                    <a:ea typeface="Museo Sans 100" charset="0"/>
                    <a:cs typeface="Museo Sans 100" charset="0"/>
                  </a:rPr>
                  <a:t>f Accessed November 1, 2017. </a:t>
                </a:r>
              </a:p>
            </p:txBody>
          </p:sp>
        </p:grpSp>
      </p:grpSp>
      <p:pic>
        <p:nvPicPr>
          <p:cNvPr id="11" name="Picture 10" descr="Built logo">
            <a:extLst>
              <a:ext uri="{FF2B5EF4-FFF2-40B4-BE49-F238E27FC236}">
                <a16:creationId xmlns:a16="http://schemas.microsoft.com/office/drawing/2014/main" id="{37D98703-6B23-74C2-8064-C5D2F382D137}"/>
              </a:ext>
            </a:extLst>
          </p:cNvPr>
          <p:cNvPicPr>
            <a:picLocks noChangeAspect="1" noChangeArrowheads="1"/>
          </p:cNvPicPr>
          <p:nvPr/>
        </p:nvPicPr>
        <p:blipFill rotWithShape="1">
          <a:blip r:link="rId4">
            <a:extLst>
              <a:ext uri="{28A0092B-C50C-407E-A947-70E740481C1C}">
                <a14:useLocalDpi xmlns:a14="http://schemas.microsoft.com/office/drawing/2010/main" val="0"/>
              </a:ext>
            </a:extLst>
          </a:blip>
          <a:srcRect b="37097"/>
          <a:stretch>
            <a:fillRect/>
          </a:stretch>
        </p:blipFill>
        <p:spPr bwMode="auto">
          <a:xfrm>
            <a:off x="10706099" y="6229713"/>
            <a:ext cx="944563" cy="40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29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dirty="0"/>
          </a:p>
        </p:txBody>
      </p:sp>
      <p:pic>
        <p:nvPicPr>
          <p:cNvPr id="4" name="Picture 3">
            <a:extLst>
              <a:ext uri="{FF2B5EF4-FFF2-40B4-BE49-F238E27FC236}">
                <a16:creationId xmlns:a16="http://schemas.microsoft.com/office/drawing/2014/main" id="{B789F8AC-72B6-0B11-13E5-89E767B702FC}"/>
              </a:ext>
            </a:extLst>
          </p:cNvPr>
          <p:cNvPicPr>
            <a:picLocks noChangeAspect="1"/>
          </p:cNvPicPr>
          <p:nvPr/>
        </p:nvPicPr>
        <p:blipFill>
          <a:blip r:embed="rId2"/>
          <a:stretch>
            <a:fillRect/>
          </a:stretch>
        </p:blipFill>
        <p:spPr>
          <a:xfrm>
            <a:off x="434119" y="901872"/>
            <a:ext cx="9792000" cy="5508000"/>
          </a:xfrm>
          <a:prstGeom prst="rect">
            <a:avLst/>
          </a:prstGeom>
        </p:spPr>
      </p:pic>
    </p:spTree>
    <p:extLst>
      <p:ext uri="{BB962C8B-B14F-4D97-AF65-F5344CB8AC3E}">
        <p14:creationId xmlns:p14="http://schemas.microsoft.com/office/powerpoint/2010/main" val="3903427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75BEBE-5725-313C-F0B6-45DE18568F35}"/>
              </a:ext>
            </a:extLst>
          </p:cNvPr>
          <p:cNvSpPr>
            <a:spLocks noGrp="1"/>
          </p:cNvSpPr>
          <p:nvPr>
            <p:ph type="title"/>
          </p:nvPr>
        </p:nvSpPr>
        <p:spPr/>
        <p:txBody>
          <a:bodyPr/>
          <a:lstStyle/>
          <a:p>
            <a:r>
              <a:rPr lang="en-AU" dirty="0"/>
              <a:t>WELL Rating Tools </a:t>
            </a:r>
            <a:br>
              <a:rPr lang="en-AU" dirty="0"/>
            </a:br>
            <a:endParaRPr lang="en-AU" dirty="0"/>
          </a:p>
        </p:txBody>
      </p:sp>
      <p:sp>
        <p:nvSpPr>
          <p:cNvPr id="4" name="Footer Placeholder 3">
            <a:extLst>
              <a:ext uri="{FF2B5EF4-FFF2-40B4-BE49-F238E27FC236}">
                <a16:creationId xmlns:a16="http://schemas.microsoft.com/office/drawing/2014/main" id="{72810B9E-5883-D65B-81A2-945F93229672}"/>
              </a:ext>
            </a:extLst>
          </p:cNvPr>
          <p:cNvSpPr>
            <a:spLocks noGrp="1"/>
          </p:cNvSpPr>
          <p:nvPr>
            <p:ph type="ftr" sz="quarter" idx="11"/>
          </p:nvPr>
        </p:nvSpPr>
        <p:spPr/>
        <p:txBody>
          <a:bodyPr/>
          <a:lstStyle/>
          <a:p>
            <a:r>
              <a:rPr lang="en-US"/>
              <a:t>WELL Built Presentation for Subcontractors</a:t>
            </a:r>
            <a:endParaRPr lang="en-GB" dirty="0"/>
          </a:p>
        </p:txBody>
      </p:sp>
      <p:pic>
        <p:nvPicPr>
          <p:cNvPr id="7" name="Picture 6">
            <a:extLst>
              <a:ext uri="{FF2B5EF4-FFF2-40B4-BE49-F238E27FC236}">
                <a16:creationId xmlns:a16="http://schemas.microsoft.com/office/drawing/2014/main" id="{9685AF82-CFC5-AE9E-8DB8-2A9CAD8B49D4}"/>
              </a:ext>
            </a:extLst>
          </p:cNvPr>
          <p:cNvPicPr>
            <a:picLocks noChangeAspect="1"/>
          </p:cNvPicPr>
          <p:nvPr/>
        </p:nvPicPr>
        <p:blipFill>
          <a:blip r:embed="rId2"/>
          <a:stretch>
            <a:fillRect/>
          </a:stretch>
        </p:blipFill>
        <p:spPr>
          <a:xfrm>
            <a:off x="1270559" y="1262106"/>
            <a:ext cx="8150695" cy="5248422"/>
          </a:xfrm>
          <a:prstGeom prst="rect">
            <a:avLst/>
          </a:prstGeom>
        </p:spPr>
      </p:pic>
    </p:spTree>
    <p:extLst>
      <p:ext uri="{BB962C8B-B14F-4D97-AF65-F5344CB8AC3E}">
        <p14:creationId xmlns:p14="http://schemas.microsoft.com/office/powerpoint/2010/main" val="2517877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person sitting at a table&#10;&#10;Description automatically generated">
            <a:extLst>
              <a:ext uri="{FF2B5EF4-FFF2-40B4-BE49-F238E27FC236}">
                <a16:creationId xmlns:a16="http://schemas.microsoft.com/office/drawing/2014/main" id="{B977E980-CDE4-1BA8-7BE0-C3CE0F3456E3}"/>
              </a:ext>
            </a:extLst>
          </p:cNvPr>
          <p:cNvPicPr>
            <a:picLocks noChangeAspect="1"/>
          </p:cNvPicPr>
          <p:nvPr/>
        </p:nvPicPr>
        <p:blipFill>
          <a:blip r:embed="rId2"/>
          <a:stretch>
            <a:fillRect/>
          </a:stretch>
        </p:blipFill>
        <p:spPr>
          <a:xfrm>
            <a:off x="449906" y="536229"/>
            <a:ext cx="9792000" cy="5508000"/>
          </a:xfrm>
          <a:prstGeom prst="rect">
            <a:avLst/>
          </a:prstGeom>
        </p:spPr>
      </p:pic>
    </p:spTree>
    <p:extLst>
      <p:ext uri="{BB962C8B-B14F-4D97-AF65-F5344CB8AC3E}">
        <p14:creationId xmlns:p14="http://schemas.microsoft.com/office/powerpoint/2010/main" val="2465438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6DCB84-2D4B-AD54-3DAA-154CA7A35DDB}"/>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Graphical user interface, application&#10;&#10;Description automatically generated">
            <a:extLst>
              <a:ext uri="{FF2B5EF4-FFF2-40B4-BE49-F238E27FC236}">
                <a16:creationId xmlns:a16="http://schemas.microsoft.com/office/drawing/2014/main" id="{5F03F342-28D6-7550-BCB1-C34525B8D34C}"/>
              </a:ext>
            </a:extLst>
          </p:cNvPr>
          <p:cNvPicPr>
            <a:picLocks noChangeAspect="1"/>
          </p:cNvPicPr>
          <p:nvPr/>
        </p:nvPicPr>
        <p:blipFill>
          <a:blip r:embed="rId2"/>
          <a:stretch>
            <a:fillRect/>
          </a:stretch>
        </p:blipFill>
        <p:spPr>
          <a:xfrm>
            <a:off x="449906" y="545220"/>
            <a:ext cx="9792000" cy="5507999"/>
          </a:xfrm>
          <a:prstGeom prst="rect">
            <a:avLst/>
          </a:prstGeom>
        </p:spPr>
      </p:pic>
    </p:spTree>
    <p:extLst>
      <p:ext uri="{BB962C8B-B14F-4D97-AF65-F5344CB8AC3E}">
        <p14:creationId xmlns:p14="http://schemas.microsoft.com/office/powerpoint/2010/main" val="1878569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picture containing table&#10;&#10;Description automatically generated">
            <a:extLst>
              <a:ext uri="{FF2B5EF4-FFF2-40B4-BE49-F238E27FC236}">
                <a16:creationId xmlns:a16="http://schemas.microsoft.com/office/drawing/2014/main" id="{30916C5A-36F4-B652-2CB6-4BC05C18ED67}"/>
              </a:ext>
            </a:extLst>
          </p:cNvPr>
          <p:cNvPicPr>
            <a:picLocks noChangeAspect="1"/>
          </p:cNvPicPr>
          <p:nvPr/>
        </p:nvPicPr>
        <p:blipFill>
          <a:blip r:embed="rId2"/>
          <a:stretch>
            <a:fillRect/>
          </a:stretch>
        </p:blipFill>
        <p:spPr>
          <a:xfrm>
            <a:off x="449906" y="805070"/>
            <a:ext cx="9792000" cy="5508000"/>
          </a:xfrm>
          <a:prstGeom prst="rect">
            <a:avLst/>
          </a:prstGeom>
        </p:spPr>
      </p:pic>
    </p:spTree>
    <p:extLst>
      <p:ext uri="{BB962C8B-B14F-4D97-AF65-F5344CB8AC3E}">
        <p14:creationId xmlns:p14="http://schemas.microsoft.com/office/powerpoint/2010/main" val="134781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screenshot of a cell phone&#10;&#10;Description automatically generated">
            <a:extLst>
              <a:ext uri="{FF2B5EF4-FFF2-40B4-BE49-F238E27FC236}">
                <a16:creationId xmlns:a16="http://schemas.microsoft.com/office/drawing/2014/main" id="{64D07759-0E80-5118-BEF5-B243D13361BE}"/>
              </a:ext>
            </a:extLst>
          </p:cNvPr>
          <p:cNvPicPr>
            <a:picLocks noChangeAspect="1"/>
          </p:cNvPicPr>
          <p:nvPr/>
        </p:nvPicPr>
        <p:blipFill>
          <a:blip r:embed="rId2"/>
          <a:stretch>
            <a:fillRect/>
          </a:stretch>
        </p:blipFill>
        <p:spPr>
          <a:xfrm>
            <a:off x="449906" y="844826"/>
            <a:ext cx="9792000" cy="5508000"/>
          </a:xfrm>
          <a:prstGeom prst="rect">
            <a:avLst/>
          </a:prstGeom>
        </p:spPr>
      </p:pic>
    </p:spTree>
    <p:extLst>
      <p:ext uri="{BB962C8B-B14F-4D97-AF65-F5344CB8AC3E}">
        <p14:creationId xmlns:p14="http://schemas.microsoft.com/office/powerpoint/2010/main" val="2803103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picture containing person, outdoor, man, young&#10;&#10;Description automatically generated">
            <a:extLst>
              <a:ext uri="{FF2B5EF4-FFF2-40B4-BE49-F238E27FC236}">
                <a16:creationId xmlns:a16="http://schemas.microsoft.com/office/drawing/2014/main" id="{1B2D651B-678E-97EB-ABF7-AC4654F00F41}"/>
              </a:ext>
            </a:extLst>
          </p:cNvPr>
          <p:cNvPicPr>
            <a:picLocks noChangeAspect="1"/>
          </p:cNvPicPr>
          <p:nvPr/>
        </p:nvPicPr>
        <p:blipFill>
          <a:blip r:embed="rId2"/>
          <a:stretch>
            <a:fillRect/>
          </a:stretch>
        </p:blipFill>
        <p:spPr>
          <a:xfrm>
            <a:off x="449906" y="844826"/>
            <a:ext cx="9792000" cy="5508000"/>
          </a:xfrm>
          <a:prstGeom prst="rect">
            <a:avLst/>
          </a:prstGeom>
        </p:spPr>
      </p:pic>
    </p:spTree>
    <p:extLst>
      <p:ext uri="{BB962C8B-B14F-4D97-AF65-F5344CB8AC3E}">
        <p14:creationId xmlns:p14="http://schemas.microsoft.com/office/powerpoint/2010/main" val="2123695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person holding a sign&#10;&#10;Description automatically generated">
            <a:extLst>
              <a:ext uri="{FF2B5EF4-FFF2-40B4-BE49-F238E27FC236}">
                <a16:creationId xmlns:a16="http://schemas.microsoft.com/office/drawing/2014/main" id="{3A4DE454-C9A8-1AED-A1DB-629D0746351B}"/>
              </a:ext>
            </a:extLst>
          </p:cNvPr>
          <p:cNvPicPr>
            <a:picLocks noChangeAspect="1"/>
          </p:cNvPicPr>
          <p:nvPr/>
        </p:nvPicPr>
        <p:blipFill>
          <a:blip r:embed="rId2"/>
          <a:stretch>
            <a:fillRect/>
          </a:stretch>
        </p:blipFill>
        <p:spPr>
          <a:xfrm>
            <a:off x="449906" y="894521"/>
            <a:ext cx="9792000" cy="5508000"/>
          </a:xfrm>
          <a:prstGeom prst="rect">
            <a:avLst/>
          </a:prstGeom>
        </p:spPr>
      </p:pic>
    </p:spTree>
    <p:extLst>
      <p:ext uri="{BB962C8B-B14F-4D97-AF65-F5344CB8AC3E}">
        <p14:creationId xmlns:p14="http://schemas.microsoft.com/office/powerpoint/2010/main" val="3526713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group of people sitting at a table&#10;&#10;Description automatically generated">
            <a:extLst>
              <a:ext uri="{FF2B5EF4-FFF2-40B4-BE49-F238E27FC236}">
                <a16:creationId xmlns:a16="http://schemas.microsoft.com/office/drawing/2014/main" id="{72441EEB-AC11-51F5-D29E-FCD7AA01EB77}"/>
              </a:ext>
            </a:extLst>
          </p:cNvPr>
          <p:cNvPicPr>
            <a:picLocks noChangeAspect="1"/>
          </p:cNvPicPr>
          <p:nvPr/>
        </p:nvPicPr>
        <p:blipFill>
          <a:blip r:embed="rId2"/>
          <a:stretch>
            <a:fillRect/>
          </a:stretch>
        </p:blipFill>
        <p:spPr>
          <a:xfrm>
            <a:off x="449906" y="844826"/>
            <a:ext cx="9792000" cy="5508000"/>
          </a:xfrm>
          <a:prstGeom prst="rect">
            <a:avLst/>
          </a:prstGeom>
        </p:spPr>
      </p:pic>
    </p:spTree>
    <p:extLst>
      <p:ext uri="{BB962C8B-B14F-4D97-AF65-F5344CB8AC3E}">
        <p14:creationId xmlns:p14="http://schemas.microsoft.com/office/powerpoint/2010/main" val="1509649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BEEA99-5090-60C3-166F-09353C901F3C}"/>
              </a:ext>
            </a:extLst>
          </p:cNvPr>
          <p:cNvSpPr>
            <a:spLocks noGrp="1"/>
          </p:cNvSpPr>
          <p:nvPr>
            <p:ph sz="quarter" idx="14"/>
          </p:nvPr>
        </p:nvSpPr>
        <p:spPr>
          <a:xfrm>
            <a:off x="434117" y="1696067"/>
            <a:ext cx="5360396" cy="5112000"/>
          </a:xfrm>
        </p:spPr>
        <p:txBody>
          <a:bodyPr/>
          <a:lstStyle/>
          <a:p>
            <a:pPr lvl="2"/>
            <a:r>
              <a:rPr lang="en-US" sz="1800" dirty="0"/>
              <a:t>Understand the WELL Building Standard and the value of the WELL certification</a:t>
            </a:r>
          </a:p>
          <a:p>
            <a:pPr lvl="2"/>
            <a:endParaRPr lang="en-US" sz="1800" dirty="0"/>
          </a:p>
          <a:p>
            <a:pPr lvl="2"/>
            <a:r>
              <a:rPr lang="en-US" sz="1800" dirty="0"/>
              <a:t>Identify factors which influence human health and wellbeing</a:t>
            </a:r>
          </a:p>
          <a:p>
            <a:pPr lvl="2"/>
            <a:endParaRPr lang="en-US" sz="1800" dirty="0"/>
          </a:p>
          <a:p>
            <a:pPr lvl="2"/>
            <a:r>
              <a:rPr lang="en-US" sz="1800" dirty="0"/>
              <a:t>Gain awareness of the current WELL rating tools and how they impact your work</a:t>
            </a:r>
          </a:p>
          <a:p>
            <a:pPr lvl="2"/>
            <a:endParaRPr lang="en-US" sz="1800" dirty="0"/>
          </a:p>
          <a:p>
            <a:pPr lvl="2"/>
            <a:r>
              <a:rPr lang="en-US" sz="1800" dirty="0"/>
              <a:t>Learn how to determine compliant products and materials through examples</a:t>
            </a:r>
          </a:p>
          <a:p>
            <a:endParaRPr lang="en-AU" dirty="0"/>
          </a:p>
        </p:txBody>
      </p:sp>
      <p:sp>
        <p:nvSpPr>
          <p:cNvPr id="3" name="Title 2">
            <a:extLst>
              <a:ext uri="{FF2B5EF4-FFF2-40B4-BE49-F238E27FC236}">
                <a16:creationId xmlns:a16="http://schemas.microsoft.com/office/drawing/2014/main" id="{20E78C7D-64B9-660F-6AC5-A99EDFB2BC2E}"/>
              </a:ext>
            </a:extLst>
          </p:cNvPr>
          <p:cNvSpPr>
            <a:spLocks noGrp="1"/>
          </p:cNvSpPr>
          <p:nvPr>
            <p:ph type="title"/>
          </p:nvPr>
        </p:nvSpPr>
        <p:spPr/>
        <p:txBody>
          <a:bodyPr/>
          <a:lstStyle/>
          <a:p>
            <a:r>
              <a:rPr lang="en-AU" dirty="0"/>
              <a:t>Learning Objectives</a:t>
            </a:r>
          </a:p>
        </p:txBody>
      </p:sp>
      <p:sp>
        <p:nvSpPr>
          <p:cNvPr id="4" name="Footer Placeholder 3">
            <a:extLst>
              <a:ext uri="{FF2B5EF4-FFF2-40B4-BE49-F238E27FC236}">
                <a16:creationId xmlns:a16="http://schemas.microsoft.com/office/drawing/2014/main" id="{F6B60606-F0A2-A84C-3E27-76BBA5F9724F}"/>
              </a:ext>
            </a:extLst>
          </p:cNvPr>
          <p:cNvSpPr>
            <a:spLocks noGrp="1"/>
          </p:cNvSpPr>
          <p:nvPr>
            <p:ph type="ftr" sz="quarter" idx="11"/>
          </p:nvPr>
        </p:nvSpPr>
        <p:spPr/>
        <p:txBody>
          <a:bodyPr/>
          <a:lstStyle/>
          <a:p>
            <a:r>
              <a:rPr lang="en-US"/>
              <a:t>WELL Built Presentation for Subcontractors</a:t>
            </a:r>
            <a:endParaRPr lang="en-GB"/>
          </a:p>
        </p:txBody>
      </p:sp>
      <p:pic>
        <p:nvPicPr>
          <p:cNvPr id="7" name="Picture 2" descr="Green Star">
            <a:extLst>
              <a:ext uri="{FF2B5EF4-FFF2-40B4-BE49-F238E27FC236}">
                <a16:creationId xmlns:a16="http://schemas.microsoft.com/office/drawing/2014/main" id="{076D63D5-5BF9-CA32-968F-233167B0C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624" y="1696067"/>
            <a:ext cx="3938072" cy="1033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771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person preparing food in a kitchen&#10;&#10;Description automatically generated">
            <a:extLst>
              <a:ext uri="{FF2B5EF4-FFF2-40B4-BE49-F238E27FC236}">
                <a16:creationId xmlns:a16="http://schemas.microsoft.com/office/drawing/2014/main" id="{7379A8DA-E156-6CE9-333D-5E197885CC38}"/>
              </a:ext>
            </a:extLst>
          </p:cNvPr>
          <p:cNvPicPr>
            <a:picLocks noChangeAspect="1"/>
          </p:cNvPicPr>
          <p:nvPr/>
        </p:nvPicPr>
        <p:blipFill>
          <a:blip r:embed="rId2"/>
          <a:stretch>
            <a:fillRect/>
          </a:stretch>
        </p:blipFill>
        <p:spPr>
          <a:xfrm>
            <a:off x="434119" y="824948"/>
            <a:ext cx="9792000" cy="5508000"/>
          </a:xfrm>
          <a:prstGeom prst="rect">
            <a:avLst/>
          </a:prstGeom>
        </p:spPr>
      </p:pic>
    </p:spTree>
    <p:extLst>
      <p:ext uri="{BB962C8B-B14F-4D97-AF65-F5344CB8AC3E}">
        <p14:creationId xmlns:p14="http://schemas.microsoft.com/office/powerpoint/2010/main" val="914978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screenshot of a cell phone&#10;&#10;Description automatically generated">
            <a:extLst>
              <a:ext uri="{FF2B5EF4-FFF2-40B4-BE49-F238E27FC236}">
                <a16:creationId xmlns:a16="http://schemas.microsoft.com/office/drawing/2014/main" id="{56398D3D-785C-0397-760C-56253E93E7ED}"/>
              </a:ext>
            </a:extLst>
          </p:cNvPr>
          <p:cNvPicPr>
            <a:picLocks noChangeAspect="1"/>
          </p:cNvPicPr>
          <p:nvPr/>
        </p:nvPicPr>
        <p:blipFill>
          <a:blip r:embed="rId2"/>
          <a:stretch>
            <a:fillRect/>
          </a:stretch>
        </p:blipFill>
        <p:spPr>
          <a:xfrm>
            <a:off x="434119" y="954157"/>
            <a:ext cx="9792000" cy="5508000"/>
          </a:xfrm>
          <a:prstGeom prst="rect">
            <a:avLst/>
          </a:prstGeom>
        </p:spPr>
      </p:pic>
    </p:spTree>
    <p:extLst>
      <p:ext uri="{BB962C8B-B14F-4D97-AF65-F5344CB8AC3E}">
        <p14:creationId xmlns:p14="http://schemas.microsoft.com/office/powerpoint/2010/main" val="30675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person sitting at a desk&#10;&#10;Description automatically generated with medium confidence">
            <a:extLst>
              <a:ext uri="{FF2B5EF4-FFF2-40B4-BE49-F238E27FC236}">
                <a16:creationId xmlns:a16="http://schemas.microsoft.com/office/drawing/2014/main" id="{C5EB0E93-8D84-B8B9-3674-4E45B665D51A}"/>
              </a:ext>
            </a:extLst>
          </p:cNvPr>
          <p:cNvPicPr>
            <a:picLocks noChangeAspect="1"/>
          </p:cNvPicPr>
          <p:nvPr/>
        </p:nvPicPr>
        <p:blipFill>
          <a:blip r:embed="rId2"/>
          <a:stretch>
            <a:fillRect/>
          </a:stretch>
        </p:blipFill>
        <p:spPr>
          <a:xfrm>
            <a:off x="449906" y="836994"/>
            <a:ext cx="9792000" cy="5508000"/>
          </a:xfrm>
          <a:prstGeom prst="rect">
            <a:avLst/>
          </a:prstGeom>
        </p:spPr>
      </p:pic>
    </p:spTree>
    <p:extLst>
      <p:ext uri="{BB962C8B-B14F-4D97-AF65-F5344CB8AC3E}">
        <p14:creationId xmlns:p14="http://schemas.microsoft.com/office/powerpoint/2010/main" val="3887579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picture containing sitting, building, table&#10;&#10;Description automatically generated">
            <a:extLst>
              <a:ext uri="{FF2B5EF4-FFF2-40B4-BE49-F238E27FC236}">
                <a16:creationId xmlns:a16="http://schemas.microsoft.com/office/drawing/2014/main" id="{BB47938B-437F-E0AD-995C-43F8365D369B}"/>
              </a:ext>
            </a:extLst>
          </p:cNvPr>
          <p:cNvPicPr>
            <a:picLocks noChangeAspect="1"/>
          </p:cNvPicPr>
          <p:nvPr/>
        </p:nvPicPr>
        <p:blipFill>
          <a:blip r:embed="rId2"/>
          <a:stretch>
            <a:fillRect/>
          </a:stretch>
        </p:blipFill>
        <p:spPr>
          <a:xfrm>
            <a:off x="449906" y="924339"/>
            <a:ext cx="9792000" cy="5508000"/>
          </a:xfrm>
          <a:prstGeom prst="rect">
            <a:avLst/>
          </a:prstGeom>
        </p:spPr>
      </p:pic>
    </p:spTree>
    <p:extLst>
      <p:ext uri="{BB962C8B-B14F-4D97-AF65-F5344CB8AC3E}">
        <p14:creationId xmlns:p14="http://schemas.microsoft.com/office/powerpoint/2010/main" val="447608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Two people walking down a street&#10;&#10;Description automatically generated">
            <a:extLst>
              <a:ext uri="{FF2B5EF4-FFF2-40B4-BE49-F238E27FC236}">
                <a16:creationId xmlns:a16="http://schemas.microsoft.com/office/drawing/2014/main" id="{0B3985C9-9C5A-CD0F-6C26-EEB910F41C04}"/>
              </a:ext>
            </a:extLst>
          </p:cNvPr>
          <p:cNvPicPr>
            <a:picLocks noChangeAspect="1"/>
          </p:cNvPicPr>
          <p:nvPr/>
        </p:nvPicPr>
        <p:blipFill>
          <a:blip r:embed="rId2"/>
          <a:stretch>
            <a:fillRect/>
          </a:stretch>
        </p:blipFill>
        <p:spPr>
          <a:xfrm>
            <a:off x="449906" y="824948"/>
            <a:ext cx="9792000" cy="5508000"/>
          </a:xfrm>
          <a:prstGeom prst="rect">
            <a:avLst/>
          </a:prstGeom>
        </p:spPr>
      </p:pic>
    </p:spTree>
    <p:extLst>
      <p:ext uri="{BB962C8B-B14F-4D97-AF65-F5344CB8AC3E}">
        <p14:creationId xmlns:p14="http://schemas.microsoft.com/office/powerpoint/2010/main" val="2889975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picture containing table, sitting, man, food&#10;&#10;Description automatically generated">
            <a:extLst>
              <a:ext uri="{FF2B5EF4-FFF2-40B4-BE49-F238E27FC236}">
                <a16:creationId xmlns:a16="http://schemas.microsoft.com/office/drawing/2014/main" id="{5E6AE03B-CC09-3DCB-DE77-93DFA87170A8}"/>
              </a:ext>
            </a:extLst>
          </p:cNvPr>
          <p:cNvPicPr>
            <a:picLocks noChangeAspect="1"/>
          </p:cNvPicPr>
          <p:nvPr/>
        </p:nvPicPr>
        <p:blipFill>
          <a:blip r:embed="rId2"/>
          <a:stretch>
            <a:fillRect/>
          </a:stretch>
        </p:blipFill>
        <p:spPr>
          <a:xfrm>
            <a:off x="449906" y="715618"/>
            <a:ext cx="9792000" cy="5508000"/>
          </a:xfrm>
          <a:prstGeom prst="rect">
            <a:avLst/>
          </a:prstGeom>
        </p:spPr>
      </p:pic>
    </p:spTree>
    <p:extLst>
      <p:ext uri="{BB962C8B-B14F-4D97-AF65-F5344CB8AC3E}">
        <p14:creationId xmlns:p14="http://schemas.microsoft.com/office/powerpoint/2010/main" val="1384543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person sitting at a table&#10;&#10;Description automatically generated">
            <a:extLst>
              <a:ext uri="{FF2B5EF4-FFF2-40B4-BE49-F238E27FC236}">
                <a16:creationId xmlns:a16="http://schemas.microsoft.com/office/drawing/2014/main" id="{E1DBDB06-C1AE-78C6-0362-0B62DAD34BDD}"/>
              </a:ext>
            </a:extLst>
          </p:cNvPr>
          <p:cNvPicPr>
            <a:picLocks noChangeAspect="1"/>
          </p:cNvPicPr>
          <p:nvPr/>
        </p:nvPicPr>
        <p:blipFill>
          <a:blip r:embed="rId2"/>
          <a:stretch>
            <a:fillRect/>
          </a:stretch>
        </p:blipFill>
        <p:spPr>
          <a:xfrm>
            <a:off x="434119" y="874644"/>
            <a:ext cx="9792000" cy="5508000"/>
          </a:xfrm>
          <a:prstGeom prst="rect">
            <a:avLst/>
          </a:prstGeom>
        </p:spPr>
      </p:pic>
    </p:spTree>
    <p:extLst>
      <p:ext uri="{BB962C8B-B14F-4D97-AF65-F5344CB8AC3E}">
        <p14:creationId xmlns:p14="http://schemas.microsoft.com/office/powerpoint/2010/main" val="4024858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person on a computer&#10;&#10;Description automatically generated">
            <a:extLst>
              <a:ext uri="{FF2B5EF4-FFF2-40B4-BE49-F238E27FC236}">
                <a16:creationId xmlns:a16="http://schemas.microsoft.com/office/drawing/2014/main" id="{93AA8722-FBB6-1D28-D879-D19F6C980B8B}"/>
              </a:ext>
            </a:extLst>
          </p:cNvPr>
          <p:cNvPicPr>
            <a:picLocks noChangeAspect="1"/>
          </p:cNvPicPr>
          <p:nvPr/>
        </p:nvPicPr>
        <p:blipFill>
          <a:blip r:embed="rId2"/>
          <a:stretch>
            <a:fillRect/>
          </a:stretch>
        </p:blipFill>
        <p:spPr>
          <a:xfrm>
            <a:off x="449906" y="934278"/>
            <a:ext cx="9792000" cy="5508000"/>
          </a:xfrm>
          <a:prstGeom prst="rect">
            <a:avLst/>
          </a:prstGeom>
        </p:spPr>
      </p:pic>
    </p:spTree>
    <p:extLst>
      <p:ext uri="{BB962C8B-B14F-4D97-AF65-F5344CB8AC3E}">
        <p14:creationId xmlns:p14="http://schemas.microsoft.com/office/powerpoint/2010/main" val="673523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screenshot of a social media post&#10;&#10;Description automatically generated">
            <a:extLst>
              <a:ext uri="{FF2B5EF4-FFF2-40B4-BE49-F238E27FC236}">
                <a16:creationId xmlns:a16="http://schemas.microsoft.com/office/drawing/2014/main" id="{D13F6986-6D41-2823-6443-99524725F63C}"/>
              </a:ext>
            </a:extLst>
          </p:cNvPr>
          <p:cNvPicPr>
            <a:picLocks noChangeAspect="1"/>
          </p:cNvPicPr>
          <p:nvPr/>
        </p:nvPicPr>
        <p:blipFill>
          <a:blip r:embed="rId2"/>
          <a:stretch>
            <a:fillRect/>
          </a:stretch>
        </p:blipFill>
        <p:spPr>
          <a:xfrm>
            <a:off x="434119" y="884582"/>
            <a:ext cx="9792000" cy="5508000"/>
          </a:xfrm>
          <a:prstGeom prst="rect">
            <a:avLst/>
          </a:prstGeom>
        </p:spPr>
      </p:pic>
    </p:spTree>
    <p:extLst>
      <p:ext uri="{BB962C8B-B14F-4D97-AF65-F5344CB8AC3E}">
        <p14:creationId xmlns:p14="http://schemas.microsoft.com/office/powerpoint/2010/main" val="3601576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picture containing indoor, table, refrigerator, man&#10;&#10;Description automatically generated">
            <a:extLst>
              <a:ext uri="{FF2B5EF4-FFF2-40B4-BE49-F238E27FC236}">
                <a16:creationId xmlns:a16="http://schemas.microsoft.com/office/drawing/2014/main" id="{967415E0-7882-2010-E0B3-2CF44E7B877A}"/>
              </a:ext>
            </a:extLst>
          </p:cNvPr>
          <p:cNvPicPr>
            <a:picLocks noChangeAspect="1"/>
          </p:cNvPicPr>
          <p:nvPr/>
        </p:nvPicPr>
        <p:blipFill>
          <a:blip r:embed="rId2"/>
          <a:stretch>
            <a:fillRect/>
          </a:stretch>
        </p:blipFill>
        <p:spPr>
          <a:xfrm>
            <a:off x="434119" y="844826"/>
            <a:ext cx="9792000" cy="5508000"/>
          </a:xfrm>
          <a:prstGeom prst="rect">
            <a:avLst/>
          </a:prstGeom>
        </p:spPr>
      </p:pic>
    </p:spTree>
    <p:extLst>
      <p:ext uri="{BB962C8B-B14F-4D97-AF65-F5344CB8AC3E}">
        <p14:creationId xmlns:p14="http://schemas.microsoft.com/office/powerpoint/2010/main" val="1653617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B9FDCD-8700-8441-BD96-DCF5CC8C0B5E}"/>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a:extLst>
              <a:ext uri="{FF2B5EF4-FFF2-40B4-BE49-F238E27FC236}">
                <a16:creationId xmlns:a16="http://schemas.microsoft.com/office/drawing/2014/main" id="{6FBEE8D0-2F4E-5814-1969-9B1460875E6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34118" y="838129"/>
            <a:ext cx="9792000" cy="5507999"/>
          </a:xfrm>
          <a:prstGeom prst="rect">
            <a:avLst/>
          </a:prstGeom>
        </p:spPr>
      </p:pic>
    </p:spTree>
    <p:extLst>
      <p:ext uri="{BB962C8B-B14F-4D97-AF65-F5344CB8AC3E}">
        <p14:creationId xmlns:p14="http://schemas.microsoft.com/office/powerpoint/2010/main" val="624768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person posing for the camera&#10;&#10;Description automatically generated">
            <a:extLst>
              <a:ext uri="{FF2B5EF4-FFF2-40B4-BE49-F238E27FC236}">
                <a16:creationId xmlns:a16="http://schemas.microsoft.com/office/drawing/2014/main" id="{4F472E5D-AA32-1F0A-537A-59C5E5E445E3}"/>
              </a:ext>
            </a:extLst>
          </p:cNvPr>
          <p:cNvPicPr>
            <a:picLocks noChangeAspect="1"/>
          </p:cNvPicPr>
          <p:nvPr/>
        </p:nvPicPr>
        <p:blipFill>
          <a:blip r:embed="rId2"/>
          <a:stretch>
            <a:fillRect/>
          </a:stretch>
        </p:blipFill>
        <p:spPr>
          <a:xfrm>
            <a:off x="434119" y="934278"/>
            <a:ext cx="9792000" cy="5508000"/>
          </a:xfrm>
          <a:prstGeom prst="rect">
            <a:avLst/>
          </a:prstGeom>
        </p:spPr>
      </p:pic>
    </p:spTree>
    <p:extLst>
      <p:ext uri="{BB962C8B-B14F-4D97-AF65-F5344CB8AC3E}">
        <p14:creationId xmlns:p14="http://schemas.microsoft.com/office/powerpoint/2010/main" val="2758695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person sitting at a table&#10;&#10;Description automatically generated">
            <a:extLst>
              <a:ext uri="{FF2B5EF4-FFF2-40B4-BE49-F238E27FC236}">
                <a16:creationId xmlns:a16="http://schemas.microsoft.com/office/drawing/2014/main" id="{86D64D4A-F50A-40E7-DFC7-878BF6E0FD06}"/>
              </a:ext>
            </a:extLst>
          </p:cNvPr>
          <p:cNvPicPr>
            <a:picLocks noChangeAspect="1"/>
          </p:cNvPicPr>
          <p:nvPr/>
        </p:nvPicPr>
        <p:blipFill>
          <a:blip r:embed="rId2"/>
          <a:stretch>
            <a:fillRect/>
          </a:stretch>
        </p:blipFill>
        <p:spPr>
          <a:xfrm>
            <a:off x="449906" y="864704"/>
            <a:ext cx="9792000" cy="5508000"/>
          </a:xfrm>
          <a:prstGeom prst="rect">
            <a:avLst/>
          </a:prstGeom>
        </p:spPr>
      </p:pic>
    </p:spTree>
    <p:extLst>
      <p:ext uri="{BB962C8B-B14F-4D97-AF65-F5344CB8AC3E}">
        <p14:creationId xmlns:p14="http://schemas.microsoft.com/office/powerpoint/2010/main" val="3344380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person sitting at a table&#10;&#10;Description automatically generated">
            <a:extLst>
              <a:ext uri="{FF2B5EF4-FFF2-40B4-BE49-F238E27FC236}">
                <a16:creationId xmlns:a16="http://schemas.microsoft.com/office/drawing/2014/main" id="{7AA571A5-9D2F-DEDA-FAF6-D768F086FA3A}"/>
              </a:ext>
            </a:extLst>
          </p:cNvPr>
          <p:cNvPicPr>
            <a:picLocks noChangeAspect="1"/>
          </p:cNvPicPr>
          <p:nvPr/>
        </p:nvPicPr>
        <p:blipFill>
          <a:blip r:embed="rId2"/>
          <a:stretch>
            <a:fillRect/>
          </a:stretch>
        </p:blipFill>
        <p:spPr>
          <a:xfrm>
            <a:off x="449906" y="805070"/>
            <a:ext cx="9792000" cy="5508000"/>
          </a:xfrm>
          <a:prstGeom prst="rect">
            <a:avLst/>
          </a:prstGeom>
        </p:spPr>
      </p:pic>
    </p:spTree>
    <p:extLst>
      <p:ext uri="{BB962C8B-B14F-4D97-AF65-F5344CB8AC3E}">
        <p14:creationId xmlns:p14="http://schemas.microsoft.com/office/powerpoint/2010/main" val="3504038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screenshot of a social media post&#10;&#10;Description automatically generated">
            <a:extLst>
              <a:ext uri="{FF2B5EF4-FFF2-40B4-BE49-F238E27FC236}">
                <a16:creationId xmlns:a16="http://schemas.microsoft.com/office/drawing/2014/main" id="{6AA77BFB-FCD5-FF92-3776-C5F21F9DF679}"/>
              </a:ext>
            </a:extLst>
          </p:cNvPr>
          <p:cNvPicPr>
            <a:picLocks noChangeAspect="1"/>
          </p:cNvPicPr>
          <p:nvPr/>
        </p:nvPicPr>
        <p:blipFill>
          <a:blip r:embed="rId2"/>
          <a:stretch>
            <a:fillRect/>
          </a:stretch>
        </p:blipFill>
        <p:spPr>
          <a:xfrm>
            <a:off x="434119" y="874644"/>
            <a:ext cx="9792000" cy="5508000"/>
          </a:xfrm>
          <a:prstGeom prst="rect">
            <a:avLst/>
          </a:prstGeom>
        </p:spPr>
      </p:pic>
    </p:spTree>
    <p:extLst>
      <p:ext uri="{BB962C8B-B14F-4D97-AF65-F5344CB8AC3E}">
        <p14:creationId xmlns:p14="http://schemas.microsoft.com/office/powerpoint/2010/main" val="4075222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person sitting at a table&#10;&#10;Description automatically generated">
            <a:extLst>
              <a:ext uri="{FF2B5EF4-FFF2-40B4-BE49-F238E27FC236}">
                <a16:creationId xmlns:a16="http://schemas.microsoft.com/office/drawing/2014/main" id="{E007A0E3-C0A1-6A54-11DB-8460989BA426}"/>
              </a:ext>
            </a:extLst>
          </p:cNvPr>
          <p:cNvPicPr>
            <a:picLocks noChangeAspect="1"/>
          </p:cNvPicPr>
          <p:nvPr/>
        </p:nvPicPr>
        <p:blipFill>
          <a:blip r:embed="rId2"/>
          <a:stretch>
            <a:fillRect/>
          </a:stretch>
        </p:blipFill>
        <p:spPr>
          <a:xfrm>
            <a:off x="434119" y="854765"/>
            <a:ext cx="9792000" cy="5508000"/>
          </a:xfrm>
          <a:prstGeom prst="rect">
            <a:avLst/>
          </a:prstGeom>
        </p:spPr>
      </p:pic>
    </p:spTree>
    <p:extLst>
      <p:ext uri="{BB962C8B-B14F-4D97-AF65-F5344CB8AC3E}">
        <p14:creationId xmlns:p14="http://schemas.microsoft.com/office/powerpoint/2010/main" val="2571384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1D4BB7-4BB5-2E0E-2C7C-808DE939A186}"/>
              </a:ext>
            </a:extLst>
          </p:cNvPr>
          <p:cNvSpPr>
            <a:spLocks noGrp="1"/>
          </p:cNvSpPr>
          <p:nvPr>
            <p:ph sz="quarter" idx="14"/>
          </p:nvPr>
        </p:nvSpPr>
        <p:spPr>
          <a:xfrm>
            <a:off x="434118" y="1666250"/>
            <a:ext cx="4465874" cy="5112000"/>
          </a:xfrm>
        </p:spPr>
        <p:txBody>
          <a:bodyPr/>
          <a:lstStyle/>
          <a:p>
            <a:pPr lvl="2">
              <a:lnSpc>
                <a:spcPts val="2200"/>
              </a:lnSpc>
              <a:spcAft>
                <a:spcPts val="1200"/>
              </a:spcAft>
            </a:pPr>
            <a:r>
              <a:rPr lang="en-US" sz="1800" dirty="0"/>
              <a:t>Understand the project WELL pathway and what it signs you up to deliver</a:t>
            </a:r>
          </a:p>
          <a:p>
            <a:pPr lvl="2">
              <a:lnSpc>
                <a:spcPts val="2200"/>
              </a:lnSpc>
              <a:spcAft>
                <a:spcPts val="1200"/>
              </a:spcAft>
            </a:pPr>
            <a:r>
              <a:rPr lang="en-US" sz="1800" dirty="0"/>
              <a:t>Understand rating tool requirements, specifically material compliance</a:t>
            </a:r>
          </a:p>
          <a:p>
            <a:pPr lvl="2">
              <a:lnSpc>
                <a:spcPts val="2200"/>
              </a:lnSpc>
              <a:spcAft>
                <a:spcPts val="1200"/>
              </a:spcAft>
            </a:pPr>
            <a:r>
              <a:rPr lang="en-US" sz="1800" dirty="0"/>
              <a:t>Ensure documentation collection systems are set up from the start</a:t>
            </a:r>
          </a:p>
          <a:p>
            <a:pPr lvl="2">
              <a:lnSpc>
                <a:spcPts val="2200"/>
              </a:lnSpc>
              <a:spcAft>
                <a:spcPts val="1200"/>
              </a:spcAft>
            </a:pPr>
            <a:r>
              <a:rPr lang="en-US" sz="1800" dirty="0"/>
              <a:t>Set up back-to-back contracts to ensure compliance by your subbies</a:t>
            </a:r>
          </a:p>
          <a:p>
            <a:endParaRPr lang="en-AU" dirty="0"/>
          </a:p>
        </p:txBody>
      </p:sp>
      <p:sp>
        <p:nvSpPr>
          <p:cNvPr id="3" name="Title 2">
            <a:extLst>
              <a:ext uri="{FF2B5EF4-FFF2-40B4-BE49-F238E27FC236}">
                <a16:creationId xmlns:a16="http://schemas.microsoft.com/office/drawing/2014/main" id="{DCDD12D4-CD69-9F10-026F-EB39227C3001}"/>
              </a:ext>
            </a:extLst>
          </p:cNvPr>
          <p:cNvSpPr>
            <a:spLocks noGrp="1"/>
          </p:cNvSpPr>
          <p:nvPr>
            <p:ph type="title"/>
          </p:nvPr>
        </p:nvSpPr>
        <p:spPr/>
        <p:txBody>
          <a:bodyPr/>
          <a:lstStyle/>
          <a:p>
            <a:r>
              <a:rPr lang="en-AU" dirty="0"/>
              <a:t>Subbies responsibility for WELL</a:t>
            </a:r>
            <a:br>
              <a:rPr lang="en-AU" dirty="0"/>
            </a:br>
            <a:endParaRPr lang="en-AU" dirty="0"/>
          </a:p>
        </p:txBody>
      </p:sp>
      <p:sp>
        <p:nvSpPr>
          <p:cNvPr id="4" name="Footer Placeholder 3">
            <a:extLst>
              <a:ext uri="{FF2B5EF4-FFF2-40B4-BE49-F238E27FC236}">
                <a16:creationId xmlns:a16="http://schemas.microsoft.com/office/drawing/2014/main" id="{C086D931-B885-1840-E789-492BE18BF480}"/>
              </a:ext>
            </a:extLst>
          </p:cNvPr>
          <p:cNvSpPr>
            <a:spLocks noGrp="1"/>
          </p:cNvSpPr>
          <p:nvPr>
            <p:ph type="ftr" sz="quarter" idx="11"/>
          </p:nvPr>
        </p:nvSpPr>
        <p:spPr/>
        <p:txBody>
          <a:bodyPr/>
          <a:lstStyle/>
          <a:p>
            <a:r>
              <a:rPr lang="en-US"/>
              <a:t>WELL Built Presentation for Subcontractors</a:t>
            </a:r>
            <a:endParaRPr lang="en-GB" dirty="0"/>
          </a:p>
        </p:txBody>
      </p:sp>
      <p:pic>
        <p:nvPicPr>
          <p:cNvPr id="7" name="Picture 2" descr="The Future of Construction: An European Overview ...">
            <a:extLst>
              <a:ext uri="{FF2B5EF4-FFF2-40B4-BE49-F238E27FC236}">
                <a16:creationId xmlns:a16="http://schemas.microsoft.com/office/drawing/2014/main" id="{CE34F5D6-A74D-9CFE-B1E4-759B3B72A4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481" y="1666250"/>
            <a:ext cx="4673215" cy="330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476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9AA80D-2D6A-C59F-0B8F-2218C0F4B55B}"/>
              </a:ext>
            </a:extLst>
          </p:cNvPr>
          <p:cNvSpPr>
            <a:spLocks noGrp="1"/>
          </p:cNvSpPr>
          <p:nvPr>
            <p:ph sz="quarter" idx="14"/>
          </p:nvPr>
        </p:nvSpPr>
        <p:spPr/>
        <p:txBody>
          <a:bodyPr/>
          <a:lstStyle/>
          <a:p>
            <a:pPr lvl="1"/>
            <a:r>
              <a:rPr lang="en-US" sz="2200" dirty="0"/>
              <a:t>You must provide</a:t>
            </a:r>
          </a:p>
          <a:p>
            <a:endParaRPr lang="en-US" sz="1800" dirty="0"/>
          </a:p>
          <a:p>
            <a:pPr lvl="2">
              <a:lnSpc>
                <a:spcPts val="2200"/>
              </a:lnSpc>
              <a:spcAft>
                <a:spcPts val="1200"/>
              </a:spcAft>
            </a:pPr>
            <a:r>
              <a:rPr lang="en-US" sz="1800" dirty="0"/>
              <a:t>An upfront materials forecast and compliance evidence for Built approval prior to purchase and use on site </a:t>
            </a:r>
          </a:p>
          <a:p>
            <a:pPr lvl="2">
              <a:lnSpc>
                <a:spcPts val="2200"/>
              </a:lnSpc>
              <a:spcAft>
                <a:spcPts val="1200"/>
              </a:spcAft>
            </a:pPr>
            <a:r>
              <a:rPr lang="en-US" sz="1800" dirty="0"/>
              <a:t>Monthly material usage tracking sheets (with monthly claims) to ensure that non-compliant materials are kept within their allowance benchmarks</a:t>
            </a:r>
          </a:p>
          <a:p>
            <a:pPr lvl="2">
              <a:lnSpc>
                <a:spcPts val="2200"/>
              </a:lnSpc>
              <a:spcAft>
                <a:spcPts val="1200"/>
              </a:spcAft>
            </a:pPr>
            <a:r>
              <a:rPr lang="en-US" sz="1800" dirty="0"/>
              <a:t>A confirmation letter and close out evidence (certificates, invoices) once your scope is complete </a:t>
            </a:r>
          </a:p>
          <a:p>
            <a:endParaRPr lang="en-AU" sz="1800" dirty="0"/>
          </a:p>
        </p:txBody>
      </p:sp>
      <p:sp>
        <p:nvSpPr>
          <p:cNvPr id="3" name="Title 2">
            <a:extLst>
              <a:ext uri="{FF2B5EF4-FFF2-40B4-BE49-F238E27FC236}">
                <a16:creationId xmlns:a16="http://schemas.microsoft.com/office/drawing/2014/main" id="{FE2D2AFB-B4A1-DD09-4F8A-CE7267B8B3B6}"/>
              </a:ext>
            </a:extLst>
          </p:cNvPr>
          <p:cNvSpPr>
            <a:spLocks noGrp="1"/>
          </p:cNvSpPr>
          <p:nvPr>
            <p:ph type="title"/>
          </p:nvPr>
        </p:nvSpPr>
        <p:spPr/>
        <p:txBody>
          <a:bodyPr/>
          <a:lstStyle/>
          <a:p>
            <a:r>
              <a:rPr lang="en-US" dirty="0"/>
              <a:t>Credits related to you – Products &amp; Materials </a:t>
            </a:r>
            <a:br>
              <a:rPr lang="en-US" dirty="0"/>
            </a:br>
            <a:endParaRPr lang="en-AU" dirty="0"/>
          </a:p>
        </p:txBody>
      </p:sp>
      <p:sp>
        <p:nvSpPr>
          <p:cNvPr id="4" name="Footer Placeholder 3">
            <a:extLst>
              <a:ext uri="{FF2B5EF4-FFF2-40B4-BE49-F238E27FC236}">
                <a16:creationId xmlns:a16="http://schemas.microsoft.com/office/drawing/2014/main" id="{DBF1070E-79AE-7FA6-614B-9AF4E5961600}"/>
              </a:ext>
            </a:extLst>
          </p:cNvPr>
          <p:cNvSpPr>
            <a:spLocks noGrp="1"/>
          </p:cNvSpPr>
          <p:nvPr>
            <p:ph type="ftr" sz="quarter" idx="11"/>
          </p:nvPr>
        </p:nvSpPr>
        <p:spPr/>
        <p:txBody>
          <a:bodyPr/>
          <a:lstStyle/>
          <a:p>
            <a:r>
              <a:rPr lang="en-US"/>
              <a:t>WELL Built Presentation for Subcontractors</a:t>
            </a:r>
            <a:endParaRPr lang="en-GB" dirty="0"/>
          </a:p>
        </p:txBody>
      </p:sp>
    </p:spTree>
    <p:extLst>
      <p:ext uri="{BB962C8B-B14F-4D97-AF65-F5344CB8AC3E}">
        <p14:creationId xmlns:p14="http://schemas.microsoft.com/office/powerpoint/2010/main" val="357714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BB8858-7D58-0105-C846-F173D0FE9977}"/>
              </a:ext>
            </a:extLst>
          </p:cNvPr>
          <p:cNvSpPr>
            <a:spLocks noGrp="1"/>
          </p:cNvSpPr>
          <p:nvPr>
            <p:ph sz="quarter" idx="14"/>
          </p:nvPr>
        </p:nvSpPr>
        <p:spPr>
          <a:xfrm>
            <a:off x="434117" y="1696067"/>
            <a:ext cx="7278648" cy="5112000"/>
          </a:xfrm>
        </p:spPr>
        <p:txBody>
          <a:bodyPr/>
          <a:lstStyle/>
          <a:p>
            <a:r>
              <a:rPr lang="en-US" dirty="0"/>
              <a:t>Compliant certification methods:</a:t>
            </a:r>
          </a:p>
          <a:p>
            <a:pPr lvl="2"/>
            <a:r>
              <a:rPr lang="en-US" dirty="0"/>
              <a:t>All products must be tested to meet methods and thresholds established in 1 of the following standards/regulations for VOC content:</a:t>
            </a:r>
          </a:p>
          <a:p>
            <a:pPr lvl="3"/>
            <a:r>
              <a:rPr lang="en-US" dirty="0"/>
              <a:t>SCAQMD Rule 1168 (Adhesives and Sealants, 2017).</a:t>
            </a:r>
          </a:p>
          <a:p>
            <a:pPr lvl="3"/>
            <a:r>
              <a:rPr lang="en-US" dirty="0"/>
              <a:t>GB 33372-2020 (Adhesives).</a:t>
            </a:r>
          </a:p>
          <a:p>
            <a:pPr lvl="3"/>
            <a:r>
              <a:rPr lang="en-US" dirty="0"/>
              <a:t>2019 CARB SCM for Architectural Coatings.7</a:t>
            </a:r>
          </a:p>
          <a:p>
            <a:pPr lvl="3"/>
            <a:r>
              <a:rPr lang="en-US" dirty="0"/>
              <a:t>EU Ecolabel for indoor and outdoor paints and varnishes.</a:t>
            </a:r>
          </a:p>
          <a:p>
            <a:pPr lvl="3"/>
            <a:r>
              <a:rPr lang="en-US" dirty="0"/>
              <a:t>HJ 2537-2014 (Paints).</a:t>
            </a:r>
          </a:p>
          <a:p>
            <a:pPr lvl="3"/>
            <a:r>
              <a:rPr lang="en-US" dirty="0"/>
              <a:t>Any other standard listed in the ‘VOC content evaluation’ section of the ‘Low-Emitting Materials’ credit of the LEED v4.1 standard.8</a:t>
            </a:r>
          </a:p>
          <a:p>
            <a:pPr lvl="2"/>
            <a:r>
              <a:rPr lang="en-US" dirty="0"/>
              <a:t>At least 75% of products are tested to meet testing methods and thresholds established in 1 of the following standards/regulations for VOC emissions:</a:t>
            </a:r>
          </a:p>
          <a:p>
            <a:pPr lvl="3"/>
            <a:r>
              <a:rPr lang="en-US" dirty="0"/>
              <a:t>California Department of Public Health (CDPH) Standard Method v1.2.</a:t>
            </a:r>
          </a:p>
          <a:p>
            <a:pPr lvl="3"/>
            <a:r>
              <a:rPr lang="en-US" dirty="0"/>
              <a:t>AgBB.9</a:t>
            </a:r>
          </a:p>
          <a:p>
            <a:pPr lvl="3"/>
            <a:r>
              <a:rPr lang="en-US" dirty="0"/>
              <a:t>European Union LCI VOC thresholds10 following EN 16516-1:2017 testing methods</a:t>
            </a:r>
          </a:p>
          <a:p>
            <a:endParaRPr lang="en-AU" dirty="0"/>
          </a:p>
        </p:txBody>
      </p:sp>
      <p:sp>
        <p:nvSpPr>
          <p:cNvPr id="4" name="Title 3">
            <a:extLst>
              <a:ext uri="{FF2B5EF4-FFF2-40B4-BE49-F238E27FC236}">
                <a16:creationId xmlns:a16="http://schemas.microsoft.com/office/drawing/2014/main" id="{30BD3E6A-EF84-B6A0-206E-B7032920655D}"/>
              </a:ext>
            </a:extLst>
          </p:cNvPr>
          <p:cNvSpPr>
            <a:spLocks noGrp="1"/>
          </p:cNvSpPr>
          <p:nvPr>
            <p:ph type="title"/>
          </p:nvPr>
        </p:nvSpPr>
        <p:spPr/>
        <p:txBody>
          <a:bodyPr/>
          <a:lstStyle/>
          <a:p>
            <a:r>
              <a:rPr lang="en-AU" dirty="0"/>
              <a:t>VOC restrictions</a:t>
            </a:r>
            <a:br>
              <a:rPr lang="en-AU" dirty="0"/>
            </a:br>
            <a:endParaRPr lang="en-AU" dirty="0"/>
          </a:p>
        </p:txBody>
      </p:sp>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sp>
        <p:nvSpPr>
          <p:cNvPr id="5" name="Subtitle 4">
            <a:extLst>
              <a:ext uri="{FF2B5EF4-FFF2-40B4-BE49-F238E27FC236}">
                <a16:creationId xmlns:a16="http://schemas.microsoft.com/office/drawing/2014/main" id="{72945762-741B-EEEF-3430-733EE2084208}"/>
              </a:ext>
            </a:extLst>
          </p:cNvPr>
          <p:cNvSpPr>
            <a:spLocks noGrp="1"/>
          </p:cNvSpPr>
          <p:nvPr>
            <p:ph type="subTitle" idx="1"/>
          </p:nvPr>
        </p:nvSpPr>
        <p:spPr/>
        <p:txBody>
          <a:bodyPr/>
          <a:lstStyle/>
          <a:p>
            <a:r>
              <a:rPr lang="en-AU" dirty="0"/>
              <a:t>Sealants, Adhesives, Paints &amp; Coatings</a:t>
            </a:r>
          </a:p>
          <a:p>
            <a:endParaRPr lang="en-AU" dirty="0"/>
          </a:p>
        </p:txBody>
      </p:sp>
      <p:grpSp>
        <p:nvGrpSpPr>
          <p:cNvPr id="7" name="Group 6">
            <a:extLst>
              <a:ext uri="{FF2B5EF4-FFF2-40B4-BE49-F238E27FC236}">
                <a16:creationId xmlns:a16="http://schemas.microsoft.com/office/drawing/2014/main" id="{E26FE01E-8711-8D53-98D8-AF2B46551375}"/>
              </a:ext>
            </a:extLst>
          </p:cNvPr>
          <p:cNvGrpSpPr/>
          <p:nvPr/>
        </p:nvGrpSpPr>
        <p:grpSpPr>
          <a:xfrm>
            <a:off x="8030286" y="966909"/>
            <a:ext cx="2227408" cy="5456567"/>
            <a:chOff x="9109760" y="980267"/>
            <a:chExt cx="2227408" cy="5456567"/>
          </a:xfrm>
        </p:grpSpPr>
        <p:pic>
          <p:nvPicPr>
            <p:cNvPr id="8" name="Picture 7">
              <a:extLst>
                <a:ext uri="{FF2B5EF4-FFF2-40B4-BE49-F238E27FC236}">
                  <a16:creationId xmlns:a16="http://schemas.microsoft.com/office/drawing/2014/main" id="{F37B14BB-07BA-51C6-3A5E-96AB039A6198}"/>
                </a:ext>
              </a:extLst>
            </p:cNvPr>
            <p:cNvPicPr>
              <a:picLocks noChangeAspect="1"/>
            </p:cNvPicPr>
            <p:nvPr/>
          </p:nvPicPr>
          <p:blipFill rotWithShape="1">
            <a:blip r:embed="rId2"/>
            <a:srcRect b="8374"/>
            <a:stretch/>
          </p:blipFill>
          <p:spPr>
            <a:xfrm>
              <a:off x="9148222" y="980267"/>
              <a:ext cx="2188946" cy="2144500"/>
            </a:xfrm>
            <a:prstGeom prst="rect">
              <a:avLst/>
            </a:prstGeom>
          </p:spPr>
        </p:pic>
        <p:pic>
          <p:nvPicPr>
            <p:cNvPr id="9" name="Picture 8">
              <a:extLst>
                <a:ext uri="{FF2B5EF4-FFF2-40B4-BE49-F238E27FC236}">
                  <a16:creationId xmlns:a16="http://schemas.microsoft.com/office/drawing/2014/main" id="{3949DE34-4446-5FA5-10C4-4D0A8961D044}"/>
                </a:ext>
              </a:extLst>
            </p:cNvPr>
            <p:cNvPicPr>
              <a:picLocks noChangeAspect="1"/>
            </p:cNvPicPr>
            <p:nvPr/>
          </p:nvPicPr>
          <p:blipFill>
            <a:blip r:embed="rId3"/>
            <a:stretch>
              <a:fillRect/>
            </a:stretch>
          </p:blipFill>
          <p:spPr>
            <a:xfrm>
              <a:off x="9109760" y="4954595"/>
              <a:ext cx="2227408" cy="1482239"/>
            </a:xfrm>
            <a:prstGeom prst="rect">
              <a:avLst/>
            </a:prstGeom>
          </p:spPr>
        </p:pic>
        <p:pic>
          <p:nvPicPr>
            <p:cNvPr id="10" name="Picture 2" descr="Soudal Sealant Suppliers, Buy Soudal Sealants">
              <a:extLst>
                <a:ext uri="{FF2B5EF4-FFF2-40B4-BE49-F238E27FC236}">
                  <a16:creationId xmlns:a16="http://schemas.microsoft.com/office/drawing/2014/main" id="{35E50FB5-CDDF-8DED-C207-0217987F2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0229" y="3216981"/>
              <a:ext cx="1588008" cy="15880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3549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BD3E6A-EF84-B6A0-206E-B7032920655D}"/>
              </a:ext>
            </a:extLst>
          </p:cNvPr>
          <p:cNvSpPr>
            <a:spLocks noGrp="1"/>
          </p:cNvSpPr>
          <p:nvPr>
            <p:ph type="title"/>
          </p:nvPr>
        </p:nvSpPr>
        <p:spPr/>
        <p:txBody>
          <a:bodyPr/>
          <a:lstStyle/>
          <a:p>
            <a:r>
              <a:rPr lang="en-AU" dirty="0"/>
              <a:t>VOC restrictions</a:t>
            </a:r>
            <a:br>
              <a:rPr lang="en-AU" dirty="0"/>
            </a:br>
            <a:endParaRPr lang="en-AU" dirty="0"/>
          </a:p>
        </p:txBody>
      </p:sp>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sp>
        <p:nvSpPr>
          <p:cNvPr id="5" name="Subtitle 4">
            <a:extLst>
              <a:ext uri="{FF2B5EF4-FFF2-40B4-BE49-F238E27FC236}">
                <a16:creationId xmlns:a16="http://schemas.microsoft.com/office/drawing/2014/main" id="{72945762-741B-EEEF-3430-733EE2084208}"/>
              </a:ext>
            </a:extLst>
          </p:cNvPr>
          <p:cNvSpPr>
            <a:spLocks noGrp="1"/>
          </p:cNvSpPr>
          <p:nvPr>
            <p:ph type="subTitle" idx="1"/>
          </p:nvPr>
        </p:nvSpPr>
        <p:spPr/>
        <p:txBody>
          <a:bodyPr/>
          <a:lstStyle/>
          <a:p>
            <a:r>
              <a:rPr lang="en-AU" dirty="0"/>
              <a:t>Sealants, Adhesives, Paints &amp; Coatings</a:t>
            </a:r>
          </a:p>
          <a:p>
            <a:endParaRPr lang="en-AU" dirty="0"/>
          </a:p>
        </p:txBody>
      </p:sp>
      <p:pic>
        <p:nvPicPr>
          <p:cNvPr id="13" name="Picture 12">
            <a:extLst>
              <a:ext uri="{FF2B5EF4-FFF2-40B4-BE49-F238E27FC236}">
                <a16:creationId xmlns:a16="http://schemas.microsoft.com/office/drawing/2014/main" id="{22D89955-39A6-A17B-5A19-17DC3C39FB26}"/>
              </a:ext>
            </a:extLst>
          </p:cNvPr>
          <p:cNvPicPr>
            <a:picLocks noChangeAspect="1"/>
          </p:cNvPicPr>
          <p:nvPr/>
        </p:nvPicPr>
        <p:blipFill>
          <a:blip r:embed="rId2"/>
          <a:stretch>
            <a:fillRect/>
          </a:stretch>
        </p:blipFill>
        <p:spPr>
          <a:xfrm>
            <a:off x="437542" y="1908516"/>
            <a:ext cx="4605592" cy="3231500"/>
          </a:xfrm>
          <a:prstGeom prst="rect">
            <a:avLst/>
          </a:prstGeom>
        </p:spPr>
      </p:pic>
      <p:pic>
        <p:nvPicPr>
          <p:cNvPr id="14" name="Picture 13">
            <a:extLst>
              <a:ext uri="{FF2B5EF4-FFF2-40B4-BE49-F238E27FC236}">
                <a16:creationId xmlns:a16="http://schemas.microsoft.com/office/drawing/2014/main" id="{5F4CA7D9-B572-217F-9907-5B56061618BC}"/>
              </a:ext>
            </a:extLst>
          </p:cNvPr>
          <p:cNvPicPr>
            <a:picLocks noChangeAspect="1"/>
          </p:cNvPicPr>
          <p:nvPr/>
        </p:nvPicPr>
        <p:blipFill>
          <a:blip r:embed="rId3"/>
          <a:stretch>
            <a:fillRect/>
          </a:stretch>
        </p:blipFill>
        <p:spPr>
          <a:xfrm>
            <a:off x="5429522" y="4616044"/>
            <a:ext cx="4605592" cy="1830153"/>
          </a:xfrm>
          <a:prstGeom prst="rect">
            <a:avLst/>
          </a:prstGeom>
        </p:spPr>
      </p:pic>
      <p:pic>
        <p:nvPicPr>
          <p:cNvPr id="15" name="Picture 14">
            <a:extLst>
              <a:ext uri="{FF2B5EF4-FFF2-40B4-BE49-F238E27FC236}">
                <a16:creationId xmlns:a16="http://schemas.microsoft.com/office/drawing/2014/main" id="{BF559B7B-808A-CBED-12E9-E7D7E1704BB3}"/>
              </a:ext>
            </a:extLst>
          </p:cNvPr>
          <p:cNvPicPr>
            <a:picLocks noChangeAspect="1"/>
          </p:cNvPicPr>
          <p:nvPr/>
        </p:nvPicPr>
        <p:blipFill>
          <a:blip r:embed="rId4"/>
          <a:stretch>
            <a:fillRect/>
          </a:stretch>
        </p:blipFill>
        <p:spPr>
          <a:xfrm>
            <a:off x="5429522" y="1908516"/>
            <a:ext cx="4417464" cy="2723458"/>
          </a:xfrm>
          <a:prstGeom prst="rect">
            <a:avLst/>
          </a:prstGeom>
        </p:spPr>
      </p:pic>
    </p:spTree>
    <p:extLst>
      <p:ext uri="{BB962C8B-B14F-4D97-AF65-F5344CB8AC3E}">
        <p14:creationId xmlns:p14="http://schemas.microsoft.com/office/powerpoint/2010/main" val="1964521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8156CE-FD41-007F-6C8B-ADBB2F39F00A}"/>
              </a:ext>
            </a:extLst>
          </p:cNvPr>
          <p:cNvSpPr>
            <a:spLocks noGrp="1"/>
          </p:cNvSpPr>
          <p:nvPr>
            <p:ph sz="quarter" idx="14"/>
          </p:nvPr>
        </p:nvSpPr>
        <p:spPr>
          <a:xfrm>
            <a:off x="434118" y="1696067"/>
            <a:ext cx="7407855" cy="5112000"/>
          </a:xfrm>
        </p:spPr>
        <p:txBody>
          <a:bodyPr/>
          <a:lstStyle/>
          <a:p>
            <a:pPr lvl="1"/>
            <a:r>
              <a:rPr lang="en-US" dirty="0"/>
              <a:t>Compliant certification methods</a:t>
            </a:r>
          </a:p>
          <a:p>
            <a:endParaRPr lang="en-US" dirty="0"/>
          </a:p>
          <a:p>
            <a:r>
              <a:rPr lang="en-US" dirty="0"/>
              <a:t>Products must be tested per methods and meet VOC emission thresholds established in 1 of the following:</a:t>
            </a:r>
          </a:p>
          <a:p>
            <a:pPr lvl="2">
              <a:lnSpc>
                <a:spcPts val="2200"/>
              </a:lnSpc>
              <a:spcAft>
                <a:spcPts val="1200"/>
              </a:spcAft>
            </a:pPr>
            <a:r>
              <a:rPr lang="en-US" dirty="0"/>
              <a:t>California Department of Public Health (CDPH) Standard Method v1.2</a:t>
            </a:r>
          </a:p>
          <a:p>
            <a:pPr lvl="2">
              <a:lnSpc>
                <a:spcPts val="2200"/>
              </a:lnSpc>
              <a:spcAft>
                <a:spcPts val="1200"/>
              </a:spcAft>
            </a:pPr>
            <a:r>
              <a:rPr lang="en-US" dirty="0"/>
              <a:t>AgBB.9</a:t>
            </a:r>
          </a:p>
          <a:p>
            <a:pPr lvl="2">
              <a:lnSpc>
                <a:spcPts val="2200"/>
              </a:lnSpc>
              <a:spcAft>
                <a:spcPts val="1200"/>
              </a:spcAft>
            </a:pPr>
            <a:r>
              <a:rPr lang="en-US" dirty="0"/>
              <a:t>European Union LCI VOC thresholds10 following EN 16516-1:2017 testing methods</a:t>
            </a:r>
          </a:p>
          <a:p>
            <a:pPr lvl="2">
              <a:lnSpc>
                <a:spcPts val="2200"/>
              </a:lnSpc>
              <a:spcAft>
                <a:spcPts val="1200"/>
              </a:spcAft>
            </a:pPr>
            <a:r>
              <a:rPr lang="en-US" dirty="0"/>
              <a:t>ANSI/BIFMA e3-2014, sections 7.6.1 or 7.6.2 (Furniture)</a:t>
            </a:r>
          </a:p>
          <a:p>
            <a:endParaRPr lang="en-AU" dirty="0"/>
          </a:p>
        </p:txBody>
      </p:sp>
      <p:sp>
        <p:nvSpPr>
          <p:cNvPr id="4" name="Title 3">
            <a:extLst>
              <a:ext uri="{FF2B5EF4-FFF2-40B4-BE49-F238E27FC236}">
                <a16:creationId xmlns:a16="http://schemas.microsoft.com/office/drawing/2014/main" id="{30BD3E6A-EF84-B6A0-206E-B7032920655D}"/>
              </a:ext>
            </a:extLst>
          </p:cNvPr>
          <p:cNvSpPr>
            <a:spLocks noGrp="1"/>
          </p:cNvSpPr>
          <p:nvPr>
            <p:ph type="title"/>
          </p:nvPr>
        </p:nvSpPr>
        <p:spPr/>
        <p:txBody>
          <a:bodyPr/>
          <a:lstStyle/>
          <a:p>
            <a:r>
              <a:rPr lang="en-AU" dirty="0"/>
              <a:t>VOC emissions</a:t>
            </a:r>
          </a:p>
        </p:txBody>
      </p:sp>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sp>
        <p:nvSpPr>
          <p:cNvPr id="5" name="Subtitle 4">
            <a:extLst>
              <a:ext uri="{FF2B5EF4-FFF2-40B4-BE49-F238E27FC236}">
                <a16:creationId xmlns:a16="http://schemas.microsoft.com/office/drawing/2014/main" id="{72945762-741B-EEEF-3430-733EE2084208}"/>
              </a:ext>
            </a:extLst>
          </p:cNvPr>
          <p:cNvSpPr>
            <a:spLocks noGrp="1"/>
          </p:cNvSpPr>
          <p:nvPr>
            <p:ph type="subTitle" idx="1"/>
          </p:nvPr>
        </p:nvSpPr>
        <p:spPr/>
        <p:txBody>
          <a:bodyPr/>
          <a:lstStyle/>
          <a:p>
            <a:r>
              <a:rPr lang="en-US" dirty="0"/>
              <a:t>Flooring, Furniture, Millwork, Insulation, Ceiling &amp; Wall Panels </a:t>
            </a:r>
          </a:p>
          <a:p>
            <a:endParaRPr lang="en-AU" dirty="0"/>
          </a:p>
        </p:txBody>
      </p:sp>
      <p:pic>
        <p:nvPicPr>
          <p:cNvPr id="8" name="Picture 2" descr="An Overview of Carpet Types—Fiber and Pile">
            <a:extLst>
              <a:ext uri="{FF2B5EF4-FFF2-40B4-BE49-F238E27FC236}">
                <a16:creationId xmlns:a16="http://schemas.microsoft.com/office/drawing/2014/main" id="{9D8A087D-CAB8-02D1-621B-7E7A9CEEF6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02"/>
          <a:stretch/>
        </p:blipFill>
        <p:spPr bwMode="auto">
          <a:xfrm>
            <a:off x="8324565" y="1795034"/>
            <a:ext cx="1887243" cy="20491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all Insulation: How to Install Insulation in 4 Easy Steps - This Old House">
            <a:extLst>
              <a:ext uri="{FF2B5EF4-FFF2-40B4-BE49-F238E27FC236}">
                <a16:creationId xmlns:a16="http://schemas.microsoft.com/office/drawing/2014/main" id="{4AD085EC-E2A7-37FD-5DC7-57F50B30A2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111"/>
          <a:stretch/>
        </p:blipFill>
        <p:spPr bwMode="auto">
          <a:xfrm>
            <a:off x="8324565" y="5096615"/>
            <a:ext cx="1886400" cy="15741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D5CE7E2-89F7-F768-8CEE-A48E7E6AACB9}"/>
              </a:ext>
            </a:extLst>
          </p:cNvPr>
          <p:cNvPicPr>
            <a:picLocks noChangeAspect="1"/>
          </p:cNvPicPr>
          <p:nvPr/>
        </p:nvPicPr>
        <p:blipFill rotWithShape="1">
          <a:blip r:embed="rId4"/>
          <a:srcRect r="20376"/>
          <a:stretch/>
        </p:blipFill>
        <p:spPr>
          <a:xfrm>
            <a:off x="8324565" y="3779837"/>
            <a:ext cx="1887244" cy="1316778"/>
          </a:xfrm>
          <a:prstGeom prst="rect">
            <a:avLst/>
          </a:prstGeom>
        </p:spPr>
      </p:pic>
    </p:spTree>
    <p:extLst>
      <p:ext uri="{BB962C8B-B14F-4D97-AF65-F5344CB8AC3E}">
        <p14:creationId xmlns:p14="http://schemas.microsoft.com/office/powerpoint/2010/main" val="1568730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6C54986-B8B8-E6DE-3237-CBD2D2665637}"/>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screenshot of a cell phone&#10;&#10;Description automatically generated with low confidence">
            <a:extLst>
              <a:ext uri="{FF2B5EF4-FFF2-40B4-BE49-F238E27FC236}">
                <a16:creationId xmlns:a16="http://schemas.microsoft.com/office/drawing/2014/main" id="{0EF42A88-A68A-BFEC-DA3B-F890CBB4108B}"/>
              </a:ext>
            </a:extLst>
          </p:cNvPr>
          <p:cNvPicPr>
            <a:picLocks noChangeAspect="1"/>
          </p:cNvPicPr>
          <p:nvPr/>
        </p:nvPicPr>
        <p:blipFill rotWithShape="1">
          <a:blip r:embed="rId2"/>
          <a:srcRect t="2130"/>
          <a:stretch/>
        </p:blipFill>
        <p:spPr>
          <a:xfrm>
            <a:off x="434119" y="944614"/>
            <a:ext cx="9793246" cy="5351064"/>
          </a:xfrm>
          <a:prstGeom prst="rect">
            <a:avLst/>
          </a:prstGeom>
        </p:spPr>
      </p:pic>
    </p:spTree>
    <p:extLst>
      <p:ext uri="{BB962C8B-B14F-4D97-AF65-F5344CB8AC3E}">
        <p14:creationId xmlns:p14="http://schemas.microsoft.com/office/powerpoint/2010/main" val="1713302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BD3E6A-EF84-B6A0-206E-B7032920655D}"/>
              </a:ext>
            </a:extLst>
          </p:cNvPr>
          <p:cNvSpPr>
            <a:spLocks noGrp="1"/>
          </p:cNvSpPr>
          <p:nvPr>
            <p:ph type="title"/>
          </p:nvPr>
        </p:nvSpPr>
        <p:spPr/>
        <p:txBody>
          <a:bodyPr/>
          <a:lstStyle/>
          <a:p>
            <a:r>
              <a:rPr lang="en-AU" dirty="0"/>
              <a:t>VOC restrictions</a:t>
            </a:r>
            <a:br>
              <a:rPr lang="en-AU" dirty="0"/>
            </a:br>
            <a:endParaRPr lang="en-AU" dirty="0"/>
          </a:p>
        </p:txBody>
      </p:sp>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sp>
        <p:nvSpPr>
          <p:cNvPr id="5" name="Subtitle 4">
            <a:extLst>
              <a:ext uri="{FF2B5EF4-FFF2-40B4-BE49-F238E27FC236}">
                <a16:creationId xmlns:a16="http://schemas.microsoft.com/office/drawing/2014/main" id="{72945762-741B-EEEF-3430-733EE2084208}"/>
              </a:ext>
            </a:extLst>
          </p:cNvPr>
          <p:cNvSpPr>
            <a:spLocks noGrp="1"/>
          </p:cNvSpPr>
          <p:nvPr>
            <p:ph type="subTitle" idx="1"/>
          </p:nvPr>
        </p:nvSpPr>
        <p:spPr/>
        <p:txBody>
          <a:bodyPr/>
          <a:lstStyle/>
          <a:p>
            <a:r>
              <a:rPr lang="en-US" dirty="0"/>
              <a:t>Flooring, Furniture, Millwork, Fixtures, Insulation, Ceiling &amp; Wall Panels</a:t>
            </a:r>
          </a:p>
          <a:p>
            <a:endParaRPr lang="en-AU" dirty="0"/>
          </a:p>
        </p:txBody>
      </p:sp>
      <p:pic>
        <p:nvPicPr>
          <p:cNvPr id="3" name="Picture 2">
            <a:extLst>
              <a:ext uri="{FF2B5EF4-FFF2-40B4-BE49-F238E27FC236}">
                <a16:creationId xmlns:a16="http://schemas.microsoft.com/office/drawing/2014/main" id="{F859438F-502E-3815-1805-AAE6EDD8F20F}"/>
              </a:ext>
            </a:extLst>
          </p:cNvPr>
          <p:cNvPicPr>
            <a:picLocks noChangeAspect="1"/>
          </p:cNvPicPr>
          <p:nvPr/>
        </p:nvPicPr>
        <p:blipFill>
          <a:blip r:embed="rId2"/>
          <a:stretch>
            <a:fillRect/>
          </a:stretch>
        </p:blipFill>
        <p:spPr>
          <a:xfrm>
            <a:off x="434119" y="1842069"/>
            <a:ext cx="4714351" cy="3649821"/>
          </a:xfrm>
          <a:prstGeom prst="rect">
            <a:avLst/>
          </a:prstGeom>
        </p:spPr>
      </p:pic>
      <p:pic>
        <p:nvPicPr>
          <p:cNvPr id="6" name="Picture 5">
            <a:extLst>
              <a:ext uri="{FF2B5EF4-FFF2-40B4-BE49-F238E27FC236}">
                <a16:creationId xmlns:a16="http://schemas.microsoft.com/office/drawing/2014/main" id="{D3AEEE47-4A61-0633-BF86-26D9B8D1A051}"/>
              </a:ext>
            </a:extLst>
          </p:cNvPr>
          <p:cNvPicPr>
            <a:picLocks noChangeAspect="1"/>
          </p:cNvPicPr>
          <p:nvPr/>
        </p:nvPicPr>
        <p:blipFill>
          <a:blip r:embed="rId3"/>
          <a:stretch>
            <a:fillRect/>
          </a:stretch>
        </p:blipFill>
        <p:spPr>
          <a:xfrm>
            <a:off x="5251794" y="1830950"/>
            <a:ext cx="5005900" cy="3897773"/>
          </a:xfrm>
          <a:prstGeom prst="rect">
            <a:avLst/>
          </a:prstGeom>
        </p:spPr>
      </p:pic>
      <p:sp>
        <p:nvSpPr>
          <p:cNvPr id="7" name="Rectangle: Rounded Corners 6">
            <a:extLst>
              <a:ext uri="{FF2B5EF4-FFF2-40B4-BE49-F238E27FC236}">
                <a16:creationId xmlns:a16="http://schemas.microsoft.com/office/drawing/2014/main" id="{A1BBC88B-8567-F062-A088-121CFE0C4BB1}"/>
              </a:ext>
            </a:extLst>
          </p:cNvPr>
          <p:cNvSpPr/>
          <p:nvPr/>
        </p:nvSpPr>
        <p:spPr>
          <a:xfrm>
            <a:off x="434119" y="4068471"/>
            <a:ext cx="4714351" cy="523408"/>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8" name="Rectangle: Rounded Corners 7">
            <a:extLst>
              <a:ext uri="{FF2B5EF4-FFF2-40B4-BE49-F238E27FC236}">
                <a16:creationId xmlns:a16="http://schemas.microsoft.com/office/drawing/2014/main" id="{46780108-53BC-A1D6-04E8-38CBD26490AD}"/>
              </a:ext>
            </a:extLst>
          </p:cNvPr>
          <p:cNvSpPr/>
          <p:nvPr/>
        </p:nvSpPr>
        <p:spPr>
          <a:xfrm>
            <a:off x="5345906" y="4181114"/>
            <a:ext cx="4911788" cy="523408"/>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3628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71A299-4CDA-F447-A79E-374C96515598}"/>
              </a:ext>
            </a:extLst>
          </p:cNvPr>
          <p:cNvSpPr>
            <a:spLocks noGrp="1"/>
          </p:cNvSpPr>
          <p:nvPr>
            <p:ph sz="quarter" idx="14"/>
          </p:nvPr>
        </p:nvSpPr>
        <p:spPr/>
        <p:txBody>
          <a:bodyPr/>
          <a:lstStyle/>
          <a:p>
            <a:pPr lvl="2"/>
            <a:r>
              <a:rPr lang="en-US" sz="1800" dirty="0"/>
              <a:t>A WELL Certified project has the potential to add measurable value to the health, well-being, productivity, and happiness of building occupants </a:t>
            </a:r>
            <a:br>
              <a:rPr lang="en-US" sz="1800" dirty="0"/>
            </a:br>
            <a:endParaRPr lang="en-US" sz="1800" dirty="0"/>
          </a:p>
          <a:p>
            <a:pPr lvl="2"/>
            <a:r>
              <a:rPr lang="en-US" sz="1800" dirty="0"/>
              <a:t>By placing people at the heart of design, construction, operations and development decisions, we have the ability to add value to real estate assets, generate savings in personnel costs, and enhance the human experience, health and well-being </a:t>
            </a:r>
            <a:br>
              <a:rPr lang="en-US" sz="1800" dirty="0"/>
            </a:br>
            <a:endParaRPr lang="en-US" sz="1800" dirty="0"/>
          </a:p>
          <a:p>
            <a:pPr lvl="2"/>
            <a:r>
              <a:rPr lang="en-US" sz="1800" dirty="0"/>
              <a:t>Prioritizing WELL also provides the opportunity to stand at the forefront of innovation in the sustainable and healthy building movement</a:t>
            </a:r>
            <a:br>
              <a:rPr lang="en-US" sz="1800" dirty="0"/>
            </a:br>
            <a:endParaRPr lang="en-US" sz="1800" dirty="0"/>
          </a:p>
          <a:p>
            <a:pPr lvl="2"/>
            <a:r>
              <a:rPr lang="en-US" sz="1800" dirty="0"/>
              <a:t>Physical workplace is one of the top 3 factors affecting performance and job satisfaction</a:t>
            </a:r>
            <a:br>
              <a:rPr lang="en-US" sz="1800" dirty="0"/>
            </a:br>
            <a:endParaRPr lang="en-US" sz="1800" dirty="0"/>
          </a:p>
          <a:p>
            <a:pPr lvl="2"/>
            <a:r>
              <a:rPr lang="en-US" sz="1800" dirty="0"/>
              <a:t>Personnel costs significantly outweigh the costs for design and construction and maintenance and operations </a:t>
            </a:r>
          </a:p>
          <a:p>
            <a:endParaRPr lang="en-AU" dirty="0"/>
          </a:p>
        </p:txBody>
      </p:sp>
      <p:sp>
        <p:nvSpPr>
          <p:cNvPr id="3" name="Title 2">
            <a:extLst>
              <a:ext uri="{FF2B5EF4-FFF2-40B4-BE49-F238E27FC236}">
                <a16:creationId xmlns:a16="http://schemas.microsoft.com/office/drawing/2014/main" id="{DC3FC75D-5C45-BDB0-050D-FFEDF93EECD4}"/>
              </a:ext>
            </a:extLst>
          </p:cNvPr>
          <p:cNvSpPr>
            <a:spLocks noGrp="1"/>
          </p:cNvSpPr>
          <p:nvPr>
            <p:ph type="title"/>
          </p:nvPr>
        </p:nvSpPr>
        <p:spPr/>
        <p:txBody>
          <a:bodyPr/>
          <a:lstStyle/>
          <a:p>
            <a:r>
              <a:rPr lang="en-AU" dirty="0"/>
              <a:t>Why WELL?</a:t>
            </a:r>
            <a:br>
              <a:rPr lang="en-AU" dirty="0"/>
            </a:br>
            <a:endParaRPr lang="en-AU" dirty="0"/>
          </a:p>
        </p:txBody>
      </p:sp>
      <p:sp>
        <p:nvSpPr>
          <p:cNvPr id="4" name="Footer Placeholder 3">
            <a:extLst>
              <a:ext uri="{FF2B5EF4-FFF2-40B4-BE49-F238E27FC236}">
                <a16:creationId xmlns:a16="http://schemas.microsoft.com/office/drawing/2014/main" id="{0FFF2A5D-0647-5EBB-33B2-86A190C68CC1}"/>
              </a:ext>
            </a:extLst>
          </p:cNvPr>
          <p:cNvSpPr>
            <a:spLocks noGrp="1"/>
          </p:cNvSpPr>
          <p:nvPr>
            <p:ph type="ftr" sz="quarter" idx="11"/>
          </p:nvPr>
        </p:nvSpPr>
        <p:spPr/>
        <p:txBody>
          <a:bodyPr/>
          <a:lstStyle/>
          <a:p>
            <a:r>
              <a:rPr lang="en-US"/>
              <a:t>WELL Built Presentation for Subcontractors</a:t>
            </a:r>
            <a:endParaRPr lang="en-GB" dirty="0"/>
          </a:p>
        </p:txBody>
      </p:sp>
    </p:spTree>
    <p:extLst>
      <p:ext uri="{BB962C8B-B14F-4D97-AF65-F5344CB8AC3E}">
        <p14:creationId xmlns:p14="http://schemas.microsoft.com/office/powerpoint/2010/main" val="233691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527A14-0205-AB99-25AF-3C0E59A044E5}"/>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screenshot of a cell phone&#10;&#10;Description automatically generated">
            <a:extLst>
              <a:ext uri="{FF2B5EF4-FFF2-40B4-BE49-F238E27FC236}">
                <a16:creationId xmlns:a16="http://schemas.microsoft.com/office/drawing/2014/main" id="{DE320FE1-27D7-EDEA-EF60-45346E91DA69}"/>
              </a:ext>
            </a:extLst>
          </p:cNvPr>
          <p:cNvPicPr>
            <a:picLocks noChangeAspect="1"/>
          </p:cNvPicPr>
          <p:nvPr/>
        </p:nvPicPr>
        <p:blipFill>
          <a:blip r:embed="rId2"/>
          <a:stretch>
            <a:fillRect/>
          </a:stretch>
        </p:blipFill>
        <p:spPr>
          <a:xfrm>
            <a:off x="449906" y="542544"/>
            <a:ext cx="9792000" cy="5508000"/>
          </a:xfrm>
          <a:prstGeom prst="rect">
            <a:avLst/>
          </a:prstGeom>
        </p:spPr>
      </p:pic>
    </p:spTree>
    <p:extLst>
      <p:ext uri="{BB962C8B-B14F-4D97-AF65-F5344CB8AC3E}">
        <p14:creationId xmlns:p14="http://schemas.microsoft.com/office/powerpoint/2010/main" val="4278599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screenshot of a cell phone&#10;&#10;Description automatically generated">
            <a:extLst>
              <a:ext uri="{FF2B5EF4-FFF2-40B4-BE49-F238E27FC236}">
                <a16:creationId xmlns:a16="http://schemas.microsoft.com/office/drawing/2014/main" id="{0BE83DA0-DE98-ABA0-A63E-F445905C649D}"/>
              </a:ext>
            </a:extLst>
          </p:cNvPr>
          <p:cNvPicPr>
            <a:picLocks noChangeAspect="1"/>
          </p:cNvPicPr>
          <p:nvPr/>
        </p:nvPicPr>
        <p:blipFill>
          <a:blip r:embed="rId2"/>
          <a:stretch>
            <a:fillRect/>
          </a:stretch>
        </p:blipFill>
        <p:spPr>
          <a:xfrm>
            <a:off x="434119" y="578578"/>
            <a:ext cx="9792000" cy="5508000"/>
          </a:xfrm>
          <a:prstGeom prst="rect">
            <a:avLst/>
          </a:prstGeom>
        </p:spPr>
      </p:pic>
    </p:spTree>
    <p:extLst>
      <p:ext uri="{BB962C8B-B14F-4D97-AF65-F5344CB8AC3E}">
        <p14:creationId xmlns:p14="http://schemas.microsoft.com/office/powerpoint/2010/main" val="1632332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close up of text on a white background&#10;&#10;Description automatically generated">
            <a:extLst>
              <a:ext uri="{FF2B5EF4-FFF2-40B4-BE49-F238E27FC236}">
                <a16:creationId xmlns:a16="http://schemas.microsoft.com/office/drawing/2014/main" id="{41BF0608-1E8F-A387-BDC6-596A10B31F79}"/>
              </a:ext>
            </a:extLst>
          </p:cNvPr>
          <p:cNvPicPr>
            <a:picLocks noChangeAspect="1"/>
          </p:cNvPicPr>
          <p:nvPr/>
        </p:nvPicPr>
        <p:blipFill>
          <a:blip r:embed="rId2"/>
          <a:stretch>
            <a:fillRect/>
          </a:stretch>
        </p:blipFill>
        <p:spPr>
          <a:xfrm>
            <a:off x="449906" y="575836"/>
            <a:ext cx="9792000" cy="5508000"/>
          </a:xfrm>
          <a:prstGeom prst="rect">
            <a:avLst/>
          </a:prstGeom>
        </p:spPr>
      </p:pic>
    </p:spTree>
    <p:extLst>
      <p:ext uri="{BB962C8B-B14F-4D97-AF65-F5344CB8AC3E}">
        <p14:creationId xmlns:p14="http://schemas.microsoft.com/office/powerpoint/2010/main" val="418496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Built Presentation for Subcontractors</a:t>
            </a:r>
            <a:endParaRPr lang="en-GB"/>
          </a:p>
        </p:txBody>
      </p:sp>
      <p:pic>
        <p:nvPicPr>
          <p:cNvPr id="4" name="Picture 3" descr="A screenshot of a cell phone&#10;&#10;Description automatically generated">
            <a:extLst>
              <a:ext uri="{FF2B5EF4-FFF2-40B4-BE49-F238E27FC236}">
                <a16:creationId xmlns:a16="http://schemas.microsoft.com/office/drawing/2014/main" id="{83743D15-9A8E-11EE-D3CF-53EC99F949A1}"/>
              </a:ext>
            </a:extLst>
          </p:cNvPr>
          <p:cNvPicPr>
            <a:picLocks noChangeAspect="1"/>
          </p:cNvPicPr>
          <p:nvPr/>
        </p:nvPicPr>
        <p:blipFill>
          <a:blip r:embed="rId2"/>
          <a:stretch>
            <a:fillRect/>
          </a:stretch>
        </p:blipFill>
        <p:spPr>
          <a:xfrm>
            <a:off x="434119" y="588515"/>
            <a:ext cx="9792000" cy="5508000"/>
          </a:xfrm>
          <a:prstGeom prst="rect">
            <a:avLst/>
          </a:prstGeom>
        </p:spPr>
      </p:pic>
    </p:spTree>
    <p:extLst>
      <p:ext uri="{BB962C8B-B14F-4D97-AF65-F5344CB8AC3E}">
        <p14:creationId xmlns:p14="http://schemas.microsoft.com/office/powerpoint/2010/main" val="2168055525"/>
      </p:ext>
    </p:extLst>
  </p:cSld>
  <p:clrMapOvr>
    <a:masterClrMapping/>
  </p:clrMapOvr>
</p:sld>
</file>

<file path=ppt/theme/theme1.xml><?xml version="1.0" encoding="utf-8"?>
<a:theme xmlns:a="http://schemas.openxmlformats.org/drawingml/2006/main" name="Built">
  <a:themeElements>
    <a:clrScheme name="BUILT-New orange">
      <a:dk1>
        <a:srgbClr val="000000"/>
      </a:dk1>
      <a:lt1>
        <a:sysClr val="window" lastClr="FFFFFF"/>
      </a:lt1>
      <a:dk2>
        <a:srgbClr val="E87722"/>
      </a:dk2>
      <a:lt2>
        <a:srgbClr val="53565A"/>
      </a:lt2>
      <a:accent1>
        <a:srgbClr val="E87722"/>
      </a:accent1>
      <a:accent2>
        <a:srgbClr val="F9A979"/>
      </a:accent2>
      <a:accent3>
        <a:srgbClr val="C6C7C9"/>
      </a:accent3>
      <a:accent4>
        <a:srgbClr val="606166"/>
      </a:accent4>
      <a:accent5>
        <a:srgbClr val="FEE0D0"/>
      </a:accent5>
      <a:accent6>
        <a:srgbClr val="FCC4A4"/>
      </a:accent6>
      <a:hlink>
        <a:srgbClr val="000000"/>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Built PowerPoint Template - Standard 4x3" id="{3DFF12BB-8C28-45CD-9434-521B04F1A749}" vid="{603FC7A2-FF3A-4B4C-88B7-93C7EF7DEC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Built</Template>
  <TotalTime>385</TotalTime>
  <Words>858</Words>
  <Application>Microsoft Office PowerPoint</Application>
  <PresentationFormat>Custom</PresentationFormat>
  <Paragraphs>97</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Museo Sans 100</vt:lpstr>
      <vt:lpstr>Museo Sans 300</vt:lpstr>
      <vt:lpstr>Roboto</vt:lpstr>
      <vt:lpstr>Built</vt:lpstr>
      <vt:lpstr>Introduction to WELL</vt:lpstr>
      <vt:lpstr>Learning Objectives</vt:lpstr>
      <vt:lpstr>PowerPoint Presentation</vt:lpstr>
      <vt:lpstr>PowerPoint Presentation</vt:lpstr>
      <vt:lpstr>Why WELL? </vt:lpstr>
      <vt:lpstr>PowerPoint Presentation</vt:lpstr>
      <vt:lpstr>PowerPoint Presentation</vt:lpstr>
      <vt:lpstr>PowerPoint Presentation</vt:lpstr>
      <vt:lpstr>PowerPoint Presentation</vt:lpstr>
      <vt:lpstr>PowerPoint Presentation</vt:lpstr>
      <vt:lpstr>PowerPoint Presentation</vt:lpstr>
      <vt:lpstr>WELL Rating Tools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Subbies responsibility for WELL </vt:lpstr>
      <vt:lpstr>Credits related to you – Products &amp; Materials  </vt:lpstr>
      <vt:lpstr>VOC restrictions </vt:lpstr>
      <vt:lpstr>VOC restrictions </vt:lpstr>
      <vt:lpstr>VOC emissions</vt:lpstr>
      <vt:lpstr>VOC restrictions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this template</dc:title>
  <dc:creator>Katie Graham</dc:creator>
  <cp:lastModifiedBy>Fiona Nelson</cp:lastModifiedBy>
  <cp:revision>39</cp:revision>
  <dcterms:created xsi:type="dcterms:W3CDTF">2023-03-03T04:51:00Z</dcterms:created>
  <dcterms:modified xsi:type="dcterms:W3CDTF">2023-03-16T10:38:23Z</dcterms:modified>
</cp:coreProperties>
</file>